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45"/>
  </p:normalViewPr>
  <p:slideViewPr>
    <p:cSldViewPr>
      <p:cViewPr varScale="1">
        <p:scale>
          <a:sx n="75" d="100"/>
          <a:sy n="75" d="100"/>
        </p:scale>
        <p:origin x="62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68.png"/><Relationship Id="rId3" Type="http://schemas.openxmlformats.org/officeDocument/2006/relationships/image" Target="../media/image11.png"/><Relationship Id="rId7" Type="http://schemas.openxmlformats.org/officeDocument/2006/relationships/image" Target="../media/image31.png"/><Relationship Id="rId12" Type="http://schemas.openxmlformats.org/officeDocument/2006/relationships/image" Target="../media/image6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34.png"/><Relationship Id="rId5" Type="http://schemas.openxmlformats.org/officeDocument/2006/relationships/image" Target="../media/image65.png"/><Relationship Id="rId10" Type="http://schemas.openxmlformats.org/officeDocument/2006/relationships/image" Target="../media/image66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28.png"/><Relationship Id="rId21" Type="http://schemas.openxmlformats.org/officeDocument/2006/relationships/image" Target="../media/image78.png"/><Relationship Id="rId7" Type="http://schemas.openxmlformats.org/officeDocument/2006/relationships/image" Target="../media/image31.png"/><Relationship Id="rId12" Type="http://schemas.openxmlformats.org/officeDocument/2006/relationships/image" Target="../media/image67.png"/><Relationship Id="rId17" Type="http://schemas.openxmlformats.org/officeDocument/2006/relationships/image" Target="../media/image74.png"/><Relationship Id="rId2" Type="http://schemas.openxmlformats.org/officeDocument/2006/relationships/image" Target="../media/image69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34.png"/><Relationship Id="rId5" Type="http://schemas.openxmlformats.org/officeDocument/2006/relationships/image" Target="../media/image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10" Type="http://schemas.openxmlformats.org/officeDocument/2006/relationships/image" Target="../media/image66.png"/><Relationship Id="rId19" Type="http://schemas.openxmlformats.org/officeDocument/2006/relationships/image" Target="../media/image76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26" Type="http://schemas.openxmlformats.org/officeDocument/2006/relationships/image" Target="../media/image95.png"/><Relationship Id="rId3" Type="http://schemas.openxmlformats.org/officeDocument/2006/relationships/image" Target="../media/image28.png"/><Relationship Id="rId21" Type="http://schemas.openxmlformats.org/officeDocument/2006/relationships/image" Target="../media/image90.png"/><Relationship Id="rId7" Type="http://schemas.openxmlformats.org/officeDocument/2006/relationships/image" Target="../media/image31.png"/><Relationship Id="rId12" Type="http://schemas.openxmlformats.org/officeDocument/2006/relationships/image" Target="../media/image67.png"/><Relationship Id="rId17" Type="http://schemas.openxmlformats.org/officeDocument/2006/relationships/image" Target="../media/image86.png"/><Relationship Id="rId25" Type="http://schemas.openxmlformats.org/officeDocument/2006/relationships/image" Target="../media/image94.png"/><Relationship Id="rId2" Type="http://schemas.openxmlformats.org/officeDocument/2006/relationships/image" Target="../media/image81.png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34.png"/><Relationship Id="rId24" Type="http://schemas.openxmlformats.org/officeDocument/2006/relationships/image" Target="../media/image93.png"/><Relationship Id="rId5" Type="http://schemas.openxmlformats.org/officeDocument/2006/relationships/image" Target="../media/image2.png"/><Relationship Id="rId15" Type="http://schemas.openxmlformats.org/officeDocument/2006/relationships/image" Target="../media/image84.png"/><Relationship Id="rId23" Type="http://schemas.openxmlformats.org/officeDocument/2006/relationships/image" Target="../media/image92.png"/><Relationship Id="rId28" Type="http://schemas.openxmlformats.org/officeDocument/2006/relationships/image" Target="../media/image77.png"/><Relationship Id="rId10" Type="http://schemas.openxmlformats.org/officeDocument/2006/relationships/image" Target="../media/image66.png"/><Relationship Id="rId19" Type="http://schemas.openxmlformats.org/officeDocument/2006/relationships/image" Target="../media/image88.png"/><Relationship Id="rId31" Type="http://schemas.openxmlformats.org/officeDocument/2006/relationships/image" Target="../media/image80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Relationship Id="rId14" Type="http://schemas.openxmlformats.org/officeDocument/2006/relationships/image" Target="../media/image83.png"/><Relationship Id="rId22" Type="http://schemas.openxmlformats.org/officeDocument/2006/relationships/image" Target="../media/image91.png"/><Relationship Id="rId27" Type="http://schemas.openxmlformats.org/officeDocument/2006/relationships/image" Target="../media/image96.png"/><Relationship Id="rId30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67.png"/><Relationship Id="rId26" Type="http://schemas.openxmlformats.org/officeDocument/2006/relationships/image" Target="../media/image112.png"/><Relationship Id="rId39" Type="http://schemas.openxmlformats.org/officeDocument/2006/relationships/image" Target="../media/image125.png"/><Relationship Id="rId21" Type="http://schemas.openxmlformats.org/officeDocument/2006/relationships/image" Target="../media/image107.png"/><Relationship Id="rId34" Type="http://schemas.openxmlformats.org/officeDocument/2006/relationships/image" Target="../media/image120.png"/><Relationship Id="rId42" Type="http://schemas.openxmlformats.org/officeDocument/2006/relationships/image" Target="../media/image128.png"/><Relationship Id="rId47" Type="http://schemas.openxmlformats.org/officeDocument/2006/relationships/image" Target="../media/image7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6" Type="http://schemas.openxmlformats.org/officeDocument/2006/relationships/image" Target="../media/image66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2.png"/><Relationship Id="rId24" Type="http://schemas.openxmlformats.org/officeDocument/2006/relationships/image" Target="../media/image110.png"/><Relationship Id="rId32" Type="http://schemas.openxmlformats.org/officeDocument/2006/relationships/image" Target="../media/image118.png"/><Relationship Id="rId37" Type="http://schemas.openxmlformats.org/officeDocument/2006/relationships/image" Target="../media/image123.png"/><Relationship Id="rId40" Type="http://schemas.openxmlformats.org/officeDocument/2006/relationships/image" Target="../media/image126.png"/><Relationship Id="rId45" Type="http://schemas.openxmlformats.org/officeDocument/2006/relationships/image" Target="../media/image77.png"/><Relationship Id="rId5" Type="http://schemas.openxmlformats.org/officeDocument/2006/relationships/image" Target="../media/image101.png"/><Relationship Id="rId15" Type="http://schemas.openxmlformats.org/officeDocument/2006/relationships/image" Target="../media/image13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122.png"/><Relationship Id="rId10" Type="http://schemas.openxmlformats.org/officeDocument/2006/relationships/image" Target="../media/image11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4" Type="http://schemas.openxmlformats.org/officeDocument/2006/relationships/image" Target="../media/image129.png"/><Relationship Id="rId4" Type="http://schemas.openxmlformats.org/officeDocument/2006/relationships/image" Target="../media/image100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121.png"/><Relationship Id="rId43" Type="http://schemas.openxmlformats.org/officeDocument/2006/relationships/image" Target="../media/image95.png"/><Relationship Id="rId48" Type="http://schemas.openxmlformats.org/officeDocument/2006/relationships/image" Target="../media/image80.png"/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12" Type="http://schemas.openxmlformats.org/officeDocument/2006/relationships/image" Target="../media/image50.png"/><Relationship Id="rId17" Type="http://schemas.openxmlformats.org/officeDocument/2006/relationships/image" Target="../media/image34.png"/><Relationship Id="rId25" Type="http://schemas.openxmlformats.org/officeDocument/2006/relationships/image" Target="../media/image111.png"/><Relationship Id="rId33" Type="http://schemas.openxmlformats.org/officeDocument/2006/relationships/image" Target="../media/image119.png"/><Relationship Id="rId38" Type="http://schemas.openxmlformats.org/officeDocument/2006/relationships/image" Target="../media/image124.png"/><Relationship Id="rId46" Type="http://schemas.openxmlformats.org/officeDocument/2006/relationships/image" Target="../media/image78.png"/><Relationship Id="rId20" Type="http://schemas.openxmlformats.org/officeDocument/2006/relationships/image" Target="../media/image106.png"/><Relationship Id="rId41" Type="http://schemas.openxmlformats.org/officeDocument/2006/relationships/image" Target="../media/image1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26" Type="http://schemas.openxmlformats.org/officeDocument/2006/relationships/image" Target="../media/image80.png"/><Relationship Id="rId3" Type="http://schemas.openxmlformats.org/officeDocument/2006/relationships/image" Target="../media/image28.png"/><Relationship Id="rId21" Type="http://schemas.openxmlformats.org/officeDocument/2006/relationships/image" Target="../media/image95.png"/><Relationship Id="rId7" Type="http://schemas.openxmlformats.org/officeDocument/2006/relationships/image" Target="../media/image31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5" Type="http://schemas.openxmlformats.org/officeDocument/2006/relationships/image" Target="../media/image79.png"/><Relationship Id="rId2" Type="http://schemas.openxmlformats.org/officeDocument/2006/relationships/image" Target="../media/image130.png"/><Relationship Id="rId16" Type="http://schemas.openxmlformats.org/officeDocument/2006/relationships/image" Target="../media/image135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67.png"/><Relationship Id="rId24" Type="http://schemas.openxmlformats.org/officeDocument/2006/relationships/image" Target="../media/image78.png"/><Relationship Id="rId5" Type="http://schemas.openxmlformats.org/officeDocument/2006/relationships/image" Target="../media/image2.png"/><Relationship Id="rId15" Type="http://schemas.openxmlformats.org/officeDocument/2006/relationships/image" Target="../media/image134.png"/><Relationship Id="rId23" Type="http://schemas.openxmlformats.org/officeDocument/2006/relationships/image" Target="../media/image77.png"/><Relationship Id="rId10" Type="http://schemas.openxmlformats.org/officeDocument/2006/relationships/image" Target="../media/image34.png"/><Relationship Id="rId19" Type="http://schemas.openxmlformats.org/officeDocument/2006/relationships/image" Target="../media/image138.png"/><Relationship Id="rId4" Type="http://schemas.openxmlformats.org/officeDocument/2006/relationships/image" Target="../media/image11.png"/><Relationship Id="rId9" Type="http://schemas.openxmlformats.org/officeDocument/2006/relationships/image" Target="../media/image66.png"/><Relationship Id="rId14" Type="http://schemas.openxmlformats.org/officeDocument/2006/relationships/image" Target="../media/image133.png"/><Relationship Id="rId22" Type="http://schemas.openxmlformats.org/officeDocument/2006/relationships/image" Target="../media/image129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145.png"/><Relationship Id="rId26" Type="http://schemas.openxmlformats.org/officeDocument/2006/relationships/image" Target="../media/image153.png"/><Relationship Id="rId39" Type="http://schemas.openxmlformats.org/officeDocument/2006/relationships/image" Target="../media/image161.png"/><Relationship Id="rId21" Type="http://schemas.openxmlformats.org/officeDocument/2006/relationships/image" Target="../media/image148.png"/><Relationship Id="rId34" Type="http://schemas.openxmlformats.org/officeDocument/2006/relationships/image" Target="../media/image159.png"/><Relationship Id="rId7" Type="http://schemas.openxmlformats.org/officeDocument/2006/relationships/image" Target="../media/image141.png"/><Relationship Id="rId12" Type="http://schemas.openxmlformats.org/officeDocument/2006/relationships/image" Target="../media/image66.png"/><Relationship Id="rId17" Type="http://schemas.openxmlformats.org/officeDocument/2006/relationships/image" Target="../media/image144.png"/><Relationship Id="rId25" Type="http://schemas.openxmlformats.org/officeDocument/2006/relationships/image" Target="../media/image152.png"/><Relationship Id="rId33" Type="http://schemas.openxmlformats.org/officeDocument/2006/relationships/image" Target="../media/image96.png"/><Relationship Id="rId38" Type="http://schemas.openxmlformats.org/officeDocument/2006/relationships/image" Target="../media/image160.png"/><Relationship Id="rId2" Type="http://schemas.openxmlformats.org/officeDocument/2006/relationships/image" Target="../media/image139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24" Type="http://schemas.openxmlformats.org/officeDocument/2006/relationships/image" Target="../media/image151.png"/><Relationship Id="rId32" Type="http://schemas.openxmlformats.org/officeDocument/2006/relationships/image" Target="../media/image95.png"/><Relationship Id="rId37" Type="http://schemas.openxmlformats.org/officeDocument/2006/relationships/image" Target="../media/image80.png"/><Relationship Id="rId5" Type="http://schemas.openxmlformats.org/officeDocument/2006/relationships/image" Target="../media/image11.png"/><Relationship Id="rId15" Type="http://schemas.openxmlformats.org/officeDocument/2006/relationships/image" Target="../media/image142.png"/><Relationship Id="rId23" Type="http://schemas.openxmlformats.org/officeDocument/2006/relationships/image" Target="../media/image150.png"/><Relationship Id="rId28" Type="http://schemas.openxmlformats.org/officeDocument/2006/relationships/image" Target="../media/image155.png"/><Relationship Id="rId36" Type="http://schemas.openxmlformats.org/officeDocument/2006/relationships/image" Target="../media/image79.png"/><Relationship Id="rId10" Type="http://schemas.openxmlformats.org/officeDocument/2006/relationships/image" Target="../media/image32.png"/><Relationship Id="rId19" Type="http://schemas.openxmlformats.org/officeDocument/2006/relationships/image" Target="../media/image146.png"/><Relationship Id="rId31" Type="http://schemas.openxmlformats.org/officeDocument/2006/relationships/image" Target="../media/image158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Relationship Id="rId14" Type="http://schemas.openxmlformats.org/officeDocument/2006/relationships/image" Target="../media/image67.png"/><Relationship Id="rId22" Type="http://schemas.openxmlformats.org/officeDocument/2006/relationships/image" Target="../media/image149.png"/><Relationship Id="rId27" Type="http://schemas.openxmlformats.org/officeDocument/2006/relationships/image" Target="../media/image154.png"/><Relationship Id="rId30" Type="http://schemas.openxmlformats.org/officeDocument/2006/relationships/image" Target="../media/image157.png"/><Relationship Id="rId35" Type="http://schemas.openxmlformats.org/officeDocument/2006/relationships/image" Target="../media/image78.png"/><Relationship Id="rId8" Type="http://schemas.openxmlformats.org/officeDocument/2006/relationships/image" Target="../media/image50.png"/><Relationship Id="rId3" Type="http://schemas.openxmlformats.org/officeDocument/2006/relationships/image" Target="../media/image140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18" Type="http://schemas.openxmlformats.org/officeDocument/2006/relationships/image" Target="../media/image146.png"/><Relationship Id="rId26" Type="http://schemas.openxmlformats.org/officeDocument/2006/relationships/image" Target="../media/image154.png"/><Relationship Id="rId39" Type="http://schemas.openxmlformats.org/officeDocument/2006/relationships/image" Target="../media/image159.png"/><Relationship Id="rId21" Type="http://schemas.openxmlformats.org/officeDocument/2006/relationships/image" Target="../media/image148.png"/><Relationship Id="rId34" Type="http://schemas.openxmlformats.org/officeDocument/2006/relationships/image" Target="../media/image175.png"/><Relationship Id="rId42" Type="http://schemas.openxmlformats.org/officeDocument/2006/relationships/image" Target="../media/image80.png"/><Relationship Id="rId7" Type="http://schemas.openxmlformats.org/officeDocument/2006/relationships/image" Target="../media/image2.png"/><Relationship Id="rId2" Type="http://schemas.openxmlformats.org/officeDocument/2006/relationships/image" Target="../media/image162.png"/><Relationship Id="rId16" Type="http://schemas.openxmlformats.org/officeDocument/2006/relationships/image" Target="../media/image144.png"/><Relationship Id="rId20" Type="http://schemas.openxmlformats.org/officeDocument/2006/relationships/image" Target="../media/image165.png"/><Relationship Id="rId29" Type="http://schemas.openxmlformats.org/officeDocument/2006/relationships/image" Target="../media/image170.png"/><Relationship Id="rId41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2.png"/><Relationship Id="rId24" Type="http://schemas.openxmlformats.org/officeDocument/2006/relationships/image" Target="../media/image152.png"/><Relationship Id="rId32" Type="http://schemas.openxmlformats.org/officeDocument/2006/relationships/image" Target="../media/image173.png"/><Relationship Id="rId37" Type="http://schemas.openxmlformats.org/officeDocument/2006/relationships/image" Target="../media/image95.png"/><Relationship Id="rId40" Type="http://schemas.openxmlformats.org/officeDocument/2006/relationships/image" Target="../media/image78.png"/><Relationship Id="rId5" Type="http://schemas.openxmlformats.org/officeDocument/2006/relationships/image" Target="../media/image28.png"/><Relationship Id="rId15" Type="http://schemas.openxmlformats.org/officeDocument/2006/relationships/image" Target="../media/image67.png"/><Relationship Id="rId23" Type="http://schemas.openxmlformats.org/officeDocument/2006/relationships/image" Target="../media/image150.png"/><Relationship Id="rId28" Type="http://schemas.openxmlformats.org/officeDocument/2006/relationships/image" Target="../media/image169.png"/><Relationship Id="rId36" Type="http://schemas.openxmlformats.org/officeDocument/2006/relationships/image" Target="../media/image155.png"/><Relationship Id="rId10" Type="http://schemas.openxmlformats.org/officeDocument/2006/relationships/image" Target="../media/image31.png"/><Relationship Id="rId19" Type="http://schemas.openxmlformats.org/officeDocument/2006/relationships/image" Target="../media/image147.png"/><Relationship Id="rId31" Type="http://schemas.openxmlformats.org/officeDocument/2006/relationships/image" Target="../media/image172.png"/><Relationship Id="rId4" Type="http://schemas.openxmlformats.org/officeDocument/2006/relationships/image" Target="../media/image157.png"/><Relationship Id="rId9" Type="http://schemas.openxmlformats.org/officeDocument/2006/relationships/image" Target="../media/image50.png"/><Relationship Id="rId14" Type="http://schemas.openxmlformats.org/officeDocument/2006/relationships/image" Target="../media/image34.png"/><Relationship Id="rId22" Type="http://schemas.openxmlformats.org/officeDocument/2006/relationships/image" Target="../media/image166.png"/><Relationship Id="rId27" Type="http://schemas.openxmlformats.org/officeDocument/2006/relationships/image" Target="../media/image168.png"/><Relationship Id="rId30" Type="http://schemas.openxmlformats.org/officeDocument/2006/relationships/image" Target="../media/image171.png"/><Relationship Id="rId35" Type="http://schemas.openxmlformats.org/officeDocument/2006/relationships/image" Target="../media/image161.png"/><Relationship Id="rId8" Type="http://schemas.openxmlformats.org/officeDocument/2006/relationships/image" Target="../media/image163.png"/><Relationship Id="rId3" Type="http://schemas.openxmlformats.org/officeDocument/2006/relationships/image" Target="../media/image156.png"/><Relationship Id="rId12" Type="http://schemas.openxmlformats.org/officeDocument/2006/relationships/image" Target="../media/image13.png"/><Relationship Id="rId17" Type="http://schemas.openxmlformats.org/officeDocument/2006/relationships/image" Target="../media/image164.png"/><Relationship Id="rId25" Type="http://schemas.openxmlformats.org/officeDocument/2006/relationships/image" Target="../media/image167.png"/><Relationship Id="rId33" Type="http://schemas.openxmlformats.org/officeDocument/2006/relationships/image" Target="../media/image174.png"/><Relationship Id="rId38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26" Type="http://schemas.openxmlformats.org/officeDocument/2006/relationships/image" Target="../media/image190.png"/><Relationship Id="rId3" Type="http://schemas.openxmlformats.org/officeDocument/2006/relationships/image" Target="../media/image11.png"/><Relationship Id="rId21" Type="http://schemas.openxmlformats.org/officeDocument/2006/relationships/image" Target="../media/image185.png"/><Relationship Id="rId34" Type="http://schemas.openxmlformats.org/officeDocument/2006/relationships/image" Target="../media/image80.png"/><Relationship Id="rId7" Type="http://schemas.openxmlformats.org/officeDocument/2006/relationships/image" Target="../media/image32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5" Type="http://schemas.openxmlformats.org/officeDocument/2006/relationships/image" Target="../media/image189.png"/><Relationship Id="rId33" Type="http://schemas.openxmlformats.org/officeDocument/2006/relationships/image" Target="../media/image79.png"/><Relationship Id="rId2" Type="http://schemas.openxmlformats.org/officeDocument/2006/relationships/image" Target="../media/image28.png"/><Relationship Id="rId16" Type="http://schemas.openxmlformats.org/officeDocument/2006/relationships/image" Target="../media/image180.png"/><Relationship Id="rId20" Type="http://schemas.openxmlformats.org/officeDocument/2006/relationships/image" Target="../media/image184.png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67.png"/><Relationship Id="rId24" Type="http://schemas.openxmlformats.org/officeDocument/2006/relationships/image" Target="../media/image188.png"/><Relationship Id="rId32" Type="http://schemas.openxmlformats.org/officeDocument/2006/relationships/image" Target="../media/image193.png"/><Relationship Id="rId5" Type="http://schemas.openxmlformats.org/officeDocument/2006/relationships/image" Target="../media/image50.png"/><Relationship Id="rId15" Type="http://schemas.openxmlformats.org/officeDocument/2006/relationships/image" Target="../media/image179.png"/><Relationship Id="rId23" Type="http://schemas.openxmlformats.org/officeDocument/2006/relationships/image" Target="../media/image187.png"/><Relationship Id="rId28" Type="http://schemas.openxmlformats.org/officeDocument/2006/relationships/image" Target="../media/image192.png"/><Relationship Id="rId10" Type="http://schemas.openxmlformats.org/officeDocument/2006/relationships/image" Target="../media/image34.png"/><Relationship Id="rId19" Type="http://schemas.openxmlformats.org/officeDocument/2006/relationships/image" Target="../media/image183.png"/><Relationship Id="rId31" Type="http://schemas.openxmlformats.org/officeDocument/2006/relationships/image" Target="../media/image77.png"/><Relationship Id="rId4" Type="http://schemas.openxmlformats.org/officeDocument/2006/relationships/image" Target="../media/image2.png"/><Relationship Id="rId9" Type="http://schemas.openxmlformats.org/officeDocument/2006/relationships/image" Target="../media/image66.png"/><Relationship Id="rId14" Type="http://schemas.openxmlformats.org/officeDocument/2006/relationships/image" Target="../media/image178.png"/><Relationship Id="rId22" Type="http://schemas.openxmlformats.org/officeDocument/2006/relationships/image" Target="../media/image186.png"/><Relationship Id="rId27" Type="http://schemas.openxmlformats.org/officeDocument/2006/relationships/image" Target="../media/image191.png"/><Relationship Id="rId30" Type="http://schemas.openxmlformats.org/officeDocument/2006/relationships/image" Target="../media/image96.png"/><Relationship Id="rId35" Type="http://schemas.openxmlformats.org/officeDocument/2006/relationships/image" Target="../media/image194.png"/><Relationship Id="rId8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6.png"/><Relationship Id="rId18" Type="http://schemas.openxmlformats.org/officeDocument/2006/relationships/image" Target="../media/image201.png"/><Relationship Id="rId26" Type="http://schemas.openxmlformats.org/officeDocument/2006/relationships/image" Target="../media/image209.png"/><Relationship Id="rId3" Type="http://schemas.openxmlformats.org/officeDocument/2006/relationships/image" Target="../media/image11.png"/><Relationship Id="rId21" Type="http://schemas.openxmlformats.org/officeDocument/2006/relationships/image" Target="../media/image204.png"/><Relationship Id="rId34" Type="http://schemas.openxmlformats.org/officeDocument/2006/relationships/image" Target="../media/image79.png"/><Relationship Id="rId7" Type="http://schemas.openxmlformats.org/officeDocument/2006/relationships/image" Target="../media/image32.png"/><Relationship Id="rId12" Type="http://schemas.openxmlformats.org/officeDocument/2006/relationships/image" Target="../media/image195.png"/><Relationship Id="rId17" Type="http://schemas.openxmlformats.org/officeDocument/2006/relationships/image" Target="../media/image200.png"/><Relationship Id="rId25" Type="http://schemas.openxmlformats.org/officeDocument/2006/relationships/image" Target="../media/image208.png"/><Relationship Id="rId33" Type="http://schemas.openxmlformats.org/officeDocument/2006/relationships/image" Target="../media/image78.png"/><Relationship Id="rId2" Type="http://schemas.openxmlformats.org/officeDocument/2006/relationships/image" Target="../media/image28.png"/><Relationship Id="rId16" Type="http://schemas.openxmlformats.org/officeDocument/2006/relationships/image" Target="../media/image199.png"/><Relationship Id="rId20" Type="http://schemas.openxmlformats.org/officeDocument/2006/relationships/image" Target="../media/image203.png"/><Relationship Id="rId29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67.png"/><Relationship Id="rId24" Type="http://schemas.openxmlformats.org/officeDocument/2006/relationships/image" Target="../media/image207.png"/><Relationship Id="rId32" Type="http://schemas.openxmlformats.org/officeDocument/2006/relationships/image" Target="../media/image77.png"/><Relationship Id="rId5" Type="http://schemas.openxmlformats.org/officeDocument/2006/relationships/image" Target="../media/image50.png"/><Relationship Id="rId15" Type="http://schemas.openxmlformats.org/officeDocument/2006/relationships/image" Target="../media/image198.png"/><Relationship Id="rId23" Type="http://schemas.openxmlformats.org/officeDocument/2006/relationships/image" Target="../media/image206.png"/><Relationship Id="rId28" Type="http://schemas.openxmlformats.org/officeDocument/2006/relationships/image" Target="../media/image211.png"/><Relationship Id="rId10" Type="http://schemas.openxmlformats.org/officeDocument/2006/relationships/image" Target="../media/image34.png"/><Relationship Id="rId19" Type="http://schemas.openxmlformats.org/officeDocument/2006/relationships/image" Target="../media/image202.png"/><Relationship Id="rId31" Type="http://schemas.openxmlformats.org/officeDocument/2006/relationships/image" Target="../media/image96.png"/><Relationship Id="rId4" Type="http://schemas.openxmlformats.org/officeDocument/2006/relationships/image" Target="../media/image2.png"/><Relationship Id="rId9" Type="http://schemas.openxmlformats.org/officeDocument/2006/relationships/image" Target="../media/image66.png"/><Relationship Id="rId14" Type="http://schemas.openxmlformats.org/officeDocument/2006/relationships/image" Target="../media/image197.png"/><Relationship Id="rId22" Type="http://schemas.openxmlformats.org/officeDocument/2006/relationships/image" Target="../media/image205.png"/><Relationship Id="rId27" Type="http://schemas.openxmlformats.org/officeDocument/2006/relationships/image" Target="../media/image210.png"/><Relationship Id="rId30" Type="http://schemas.openxmlformats.org/officeDocument/2006/relationships/image" Target="../media/image95.png"/><Relationship Id="rId35" Type="http://schemas.openxmlformats.org/officeDocument/2006/relationships/image" Target="../media/image213.png"/><Relationship Id="rId8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6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0.png"/><Relationship Id="rId12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66.png"/><Relationship Id="rId5" Type="http://schemas.openxmlformats.org/officeDocument/2006/relationships/image" Target="../media/image11.png"/><Relationship Id="rId15" Type="http://schemas.openxmlformats.org/officeDocument/2006/relationships/image" Target="../media/image215.png"/><Relationship Id="rId10" Type="http://schemas.openxmlformats.org/officeDocument/2006/relationships/image" Target="../media/image1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2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19.png"/><Relationship Id="rId18" Type="http://schemas.openxmlformats.org/officeDocument/2006/relationships/image" Target="../media/image224.png"/><Relationship Id="rId3" Type="http://schemas.openxmlformats.org/officeDocument/2006/relationships/image" Target="../media/image11.png"/><Relationship Id="rId7" Type="http://schemas.openxmlformats.org/officeDocument/2006/relationships/image" Target="../media/image217.png"/><Relationship Id="rId12" Type="http://schemas.openxmlformats.org/officeDocument/2006/relationships/image" Target="../media/image218.png"/><Relationship Id="rId17" Type="http://schemas.openxmlformats.org/officeDocument/2006/relationships/image" Target="../media/image223.png"/><Relationship Id="rId2" Type="http://schemas.openxmlformats.org/officeDocument/2006/relationships/image" Target="../media/image28.png"/><Relationship Id="rId16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34.png"/><Relationship Id="rId5" Type="http://schemas.openxmlformats.org/officeDocument/2006/relationships/image" Target="../media/image216.png"/><Relationship Id="rId15" Type="http://schemas.openxmlformats.org/officeDocument/2006/relationships/image" Target="../media/image221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13.png"/><Relationship Id="rId14" Type="http://schemas.openxmlformats.org/officeDocument/2006/relationships/image" Target="../media/image2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18" Type="http://schemas.openxmlformats.org/officeDocument/2006/relationships/image" Target="../media/image32.png"/><Relationship Id="rId3" Type="http://schemas.openxmlformats.org/officeDocument/2006/relationships/image" Target="../media/image11.png"/><Relationship Id="rId21" Type="http://schemas.openxmlformats.org/officeDocument/2006/relationships/image" Target="../media/image34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17" Type="http://schemas.openxmlformats.org/officeDocument/2006/relationships/image" Target="../media/image217.png"/><Relationship Id="rId2" Type="http://schemas.openxmlformats.org/officeDocument/2006/relationships/image" Target="../media/image28.png"/><Relationship Id="rId16" Type="http://schemas.openxmlformats.org/officeDocument/2006/relationships/image" Target="../media/image50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24" Type="http://schemas.openxmlformats.org/officeDocument/2006/relationships/image" Target="../media/image238.png"/><Relationship Id="rId5" Type="http://schemas.openxmlformats.org/officeDocument/2006/relationships/image" Target="../media/image225.png"/><Relationship Id="rId15" Type="http://schemas.openxmlformats.org/officeDocument/2006/relationships/image" Target="../media/image235.png"/><Relationship Id="rId23" Type="http://schemas.openxmlformats.org/officeDocument/2006/relationships/image" Target="../media/image237.png"/><Relationship Id="rId10" Type="http://schemas.openxmlformats.org/officeDocument/2006/relationships/image" Target="../media/image230.png"/><Relationship Id="rId19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229.png"/><Relationship Id="rId14" Type="http://schemas.openxmlformats.org/officeDocument/2006/relationships/image" Target="../media/image234.png"/><Relationship Id="rId22" Type="http://schemas.openxmlformats.org/officeDocument/2006/relationships/image" Target="../media/image2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40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3" Type="http://schemas.openxmlformats.org/officeDocument/2006/relationships/image" Target="../media/image11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13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5" Type="http://schemas.openxmlformats.org/officeDocument/2006/relationships/image" Target="../media/image40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32.png"/><Relationship Id="rId1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43.png"/><Relationship Id="rId3" Type="http://schemas.openxmlformats.org/officeDocument/2006/relationships/image" Target="../media/image11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image" Target="../media/image28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42.png"/><Relationship Id="rId15" Type="http://schemas.openxmlformats.org/officeDocument/2006/relationships/image" Target="../media/image45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13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49.png"/><Relationship Id="rId12" Type="http://schemas.openxmlformats.org/officeDocument/2006/relationships/image" Target="../media/image33.png"/><Relationship Id="rId17" Type="http://schemas.openxmlformats.org/officeDocument/2006/relationships/image" Target="../media/image55.png"/><Relationship Id="rId2" Type="http://schemas.openxmlformats.org/officeDocument/2006/relationships/image" Target="../media/image28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1.png"/><Relationship Id="rId5" Type="http://schemas.openxmlformats.org/officeDocument/2006/relationships/image" Target="../media/image47.png"/><Relationship Id="rId15" Type="http://schemas.openxmlformats.org/officeDocument/2006/relationships/image" Target="../media/image53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32.pn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58.png"/><Relationship Id="rId12" Type="http://schemas.openxmlformats.org/officeDocument/2006/relationships/image" Target="../media/image33.png"/><Relationship Id="rId17" Type="http://schemas.openxmlformats.org/officeDocument/2006/relationships/image" Target="../media/image55.png"/><Relationship Id="rId2" Type="http://schemas.openxmlformats.org/officeDocument/2006/relationships/image" Target="../media/image28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51.png"/><Relationship Id="rId5" Type="http://schemas.openxmlformats.org/officeDocument/2006/relationships/image" Target="../media/image56.png"/><Relationship Id="rId15" Type="http://schemas.openxmlformats.org/officeDocument/2006/relationships/image" Target="../media/image53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32.png"/><Relationship Id="rId1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0.png"/><Relationship Id="rId3" Type="http://schemas.openxmlformats.org/officeDocument/2006/relationships/image" Target="../media/image11.png"/><Relationship Id="rId7" Type="http://schemas.openxmlformats.org/officeDocument/2006/relationships/image" Target="../media/image32.png"/><Relationship Id="rId12" Type="http://schemas.openxmlformats.org/officeDocument/2006/relationships/image" Target="../media/image5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31.png"/><Relationship Id="rId5" Type="http://schemas.openxmlformats.org/officeDocument/2006/relationships/image" Target="../media/image59.png"/><Relationship Id="rId15" Type="http://schemas.openxmlformats.org/officeDocument/2006/relationships/image" Target="../media/image62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51.png"/><Relationship Id="rId1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4.png"/><Relationship Id="rId3" Type="http://schemas.openxmlformats.org/officeDocument/2006/relationships/image" Target="../media/image11.png"/><Relationship Id="rId7" Type="http://schemas.openxmlformats.org/officeDocument/2006/relationships/image" Target="../media/image32.png"/><Relationship Id="rId12" Type="http://schemas.openxmlformats.org/officeDocument/2006/relationships/image" Target="../media/image5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31.png"/><Relationship Id="rId5" Type="http://schemas.openxmlformats.org/officeDocument/2006/relationships/image" Target="../media/image63.png"/><Relationship Id="rId10" Type="http://schemas.openxmlformats.org/officeDocument/2006/relationships/image" Target="../media/image33.png"/><Relationship Id="rId4" Type="http://schemas.openxmlformats.org/officeDocument/2006/relationships/image" Target="../media/image2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4932" y="262507"/>
            <a:ext cx="2920087" cy="61796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87209" y="785048"/>
            <a:ext cx="16730344" cy="21429"/>
            <a:chOff x="787209" y="785048"/>
            <a:chExt cx="16730344" cy="2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209" y="785048"/>
              <a:ext cx="16730344" cy="214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94913" y="2416603"/>
            <a:ext cx="9261785" cy="35857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63665" y="4426976"/>
            <a:ext cx="11790799" cy="29153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7872" y="8437638"/>
            <a:ext cx="15964829" cy="868165"/>
            <a:chOff x="1037872" y="8437638"/>
            <a:chExt cx="15964829" cy="8681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7872" y="8437638"/>
              <a:ext cx="15964829" cy="86816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41649" y="8616535"/>
            <a:ext cx="9068145" cy="6656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035838" y="240643"/>
            <a:ext cx="378470" cy="567706"/>
            <a:chOff x="17035838" y="240643"/>
            <a:chExt cx="378470" cy="5677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035838" y="240643"/>
              <a:ext cx="378470" cy="5677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61783" y="312478"/>
            <a:ext cx="953060" cy="375870"/>
            <a:chOff x="15661783" y="312478"/>
            <a:chExt cx="953060" cy="3758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61783" y="312478"/>
              <a:ext cx="953060" cy="37587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371678" y="260236"/>
            <a:ext cx="860458" cy="6052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6747" y="8571586"/>
            <a:ext cx="1817126" cy="6380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0172" y="5926882"/>
            <a:ext cx="1694253" cy="1301225"/>
            <a:chOff x="540172" y="5926882"/>
            <a:chExt cx="1694253" cy="1301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172" y="5926882"/>
              <a:ext cx="1694253" cy="1301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40531" y="283896"/>
            <a:ext cx="6784017" cy="4227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7685" y="785048"/>
            <a:ext cx="16730344" cy="21429"/>
            <a:chOff x="777685" y="785048"/>
            <a:chExt cx="1673034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7685" y="785048"/>
              <a:ext cx="16730344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61709" y="1264099"/>
            <a:ext cx="3995375" cy="17018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6478" y="2194567"/>
            <a:ext cx="601641" cy="601641"/>
            <a:chOff x="1086478" y="2194567"/>
            <a:chExt cx="601641" cy="6016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6478" y="2194567"/>
              <a:ext cx="601641" cy="6016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834" y="8073571"/>
            <a:ext cx="581100" cy="729009"/>
            <a:chOff x="1104834" y="8073571"/>
            <a:chExt cx="581100" cy="7290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4834" y="8073571"/>
              <a:ext cx="581100" cy="7290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219514" y="5297383"/>
            <a:ext cx="8089635" cy="21429"/>
            <a:chOff x="-1219514" y="5297383"/>
            <a:chExt cx="8089635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1219514" y="5297383"/>
              <a:ext cx="8089635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6851" y="344983"/>
            <a:ext cx="247526" cy="259924"/>
            <a:chOff x="816851" y="344983"/>
            <a:chExt cx="247526" cy="2599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851" y="344983"/>
              <a:ext cx="247526" cy="2599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4376" y="6076272"/>
            <a:ext cx="662015" cy="662015"/>
            <a:chOff x="1064376" y="6076272"/>
            <a:chExt cx="662015" cy="66201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4376" y="6076272"/>
              <a:ext cx="662015" cy="6620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5283" y="4131492"/>
            <a:ext cx="560202" cy="609496"/>
            <a:chOff x="1115283" y="4131492"/>
            <a:chExt cx="560202" cy="60949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5283" y="4131492"/>
              <a:ext cx="560202" cy="60949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8127" y="6718147"/>
            <a:ext cx="1394195" cy="63660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562807" y="2357978"/>
            <a:ext cx="11883724" cy="7899165"/>
            <a:chOff x="4562807" y="2357978"/>
            <a:chExt cx="11883724" cy="789916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62807" y="2357978"/>
              <a:ext cx="11883724" cy="78991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19747" y="1040493"/>
            <a:ext cx="6470574" cy="14794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0172" y="5926882"/>
            <a:ext cx="1694253" cy="1301225"/>
            <a:chOff x="540172" y="5926882"/>
            <a:chExt cx="1694253" cy="130122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172" y="5926882"/>
              <a:ext cx="1694253" cy="130122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40531" y="283896"/>
            <a:ext cx="6784017" cy="4227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7685" y="785048"/>
            <a:ext cx="16730344" cy="21429"/>
            <a:chOff x="777685" y="785048"/>
            <a:chExt cx="16730344" cy="2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7685" y="785048"/>
              <a:ext cx="1673034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6478" y="2194567"/>
            <a:ext cx="601641" cy="601641"/>
            <a:chOff x="1086478" y="2194567"/>
            <a:chExt cx="601641" cy="6016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6478" y="2194567"/>
              <a:ext cx="601641" cy="6016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834" y="8073571"/>
            <a:ext cx="581100" cy="729009"/>
            <a:chOff x="1104834" y="8073571"/>
            <a:chExt cx="581100" cy="7290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4834" y="8073571"/>
              <a:ext cx="581100" cy="7290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219514" y="5297383"/>
            <a:ext cx="8089635" cy="21429"/>
            <a:chOff x="-1219514" y="5297383"/>
            <a:chExt cx="8089635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1219514" y="5297383"/>
              <a:ext cx="8089635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6851" y="344983"/>
            <a:ext cx="247526" cy="259924"/>
            <a:chOff x="816851" y="344983"/>
            <a:chExt cx="247526" cy="2599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851" y="344983"/>
              <a:ext cx="247526" cy="2599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4376" y="6076272"/>
            <a:ext cx="662015" cy="662015"/>
            <a:chOff x="1064376" y="6076272"/>
            <a:chExt cx="662015" cy="66201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4376" y="6076272"/>
              <a:ext cx="662015" cy="6620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5283" y="4131492"/>
            <a:ext cx="560202" cy="609496"/>
            <a:chOff x="1115283" y="4131492"/>
            <a:chExt cx="560202" cy="60949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5283" y="4131492"/>
              <a:ext cx="560202" cy="60949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8127" y="6718147"/>
            <a:ext cx="1394195" cy="63660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82784" y="2015103"/>
            <a:ext cx="8672083" cy="102153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389269" y="5511360"/>
            <a:ext cx="10104454" cy="4774355"/>
            <a:chOff x="5389269" y="5511360"/>
            <a:chExt cx="10104454" cy="47743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89269" y="5511360"/>
              <a:ext cx="10104454" cy="477435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95123" y="2926780"/>
            <a:ext cx="4338860" cy="102162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89942" y="3735933"/>
            <a:ext cx="9265746" cy="102162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773161" y="4486180"/>
            <a:ext cx="14259660" cy="102162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169166" y="268922"/>
            <a:ext cx="11685119" cy="495238"/>
            <a:chOff x="3169166" y="268922"/>
            <a:chExt cx="11685119" cy="4952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26064" y="126705"/>
              <a:ext cx="2051666" cy="934313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95454" y="126705"/>
              <a:ext cx="2728542" cy="934313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18684" y="117705"/>
              <a:ext cx="2032618" cy="961313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497822" y="99934"/>
              <a:ext cx="1909066" cy="918389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50666" y="126705"/>
              <a:ext cx="2402523" cy="934313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247974" y="117705"/>
              <a:ext cx="1993675" cy="9613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06693" y="3796542"/>
            <a:ext cx="6254658" cy="5556482"/>
            <a:chOff x="10706693" y="3796542"/>
            <a:chExt cx="6254658" cy="55564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06693" y="3796542"/>
              <a:ext cx="6254658" cy="55564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0172" y="5926882"/>
            <a:ext cx="1694253" cy="1301225"/>
            <a:chOff x="540172" y="5926882"/>
            <a:chExt cx="1694253" cy="13012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172" y="5926882"/>
              <a:ext cx="1694253" cy="13012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40531" y="283896"/>
            <a:ext cx="6784017" cy="4227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7685" y="785048"/>
            <a:ext cx="16730344" cy="21429"/>
            <a:chOff x="777685" y="785048"/>
            <a:chExt cx="16730344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7685" y="785048"/>
              <a:ext cx="16730344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6478" y="2194567"/>
            <a:ext cx="601641" cy="601641"/>
            <a:chOff x="1086478" y="2194567"/>
            <a:chExt cx="601641" cy="6016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6478" y="2194567"/>
              <a:ext cx="601641" cy="6016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4834" y="8073571"/>
            <a:ext cx="581100" cy="729009"/>
            <a:chOff x="1104834" y="8073571"/>
            <a:chExt cx="581100" cy="7290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4834" y="8073571"/>
              <a:ext cx="581100" cy="7290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1219514" y="5297383"/>
            <a:ext cx="8089635" cy="21429"/>
            <a:chOff x="-1219514" y="5297383"/>
            <a:chExt cx="8089635" cy="2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1219514" y="5297383"/>
              <a:ext cx="8089635" cy="2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6851" y="344983"/>
            <a:ext cx="247526" cy="259924"/>
            <a:chOff x="816851" y="344983"/>
            <a:chExt cx="247526" cy="25992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851" y="344983"/>
              <a:ext cx="247526" cy="25992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4376" y="6076272"/>
            <a:ext cx="662015" cy="662015"/>
            <a:chOff x="1064376" y="6076272"/>
            <a:chExt cx="662015" cy="6620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4376" y="6076272"/>
              <a:ext cx="662015" cy="6620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5283" y="4131492"/>
            <a:ext cx="560202" cy="609496"/>
            <a:chOff x="1115283" y="4131492"/>
            <a:chExt cx="560202" cy="6094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5283" y="4131492"/>
              <a:ext cx="560202" cy="60949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8127" y="6718147"/>
            <a:ext cx="1394195" cy="63660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131071" y="1457004"/>
            <a:ext cx="10985320" cy="1038383"/>
            <a:chOff x="3131071" y="1457004"/>
            <a:chExt cx="10985320" cy="103838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131071" y="1457004"/>
              <a:ext cx="10985320" cy="1038383"/>
              <a:chOff x="3131071" y="1457004"/>
              <a:chExt cx="10985320" cy="103838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131071" y="1457004"/>
                <a:ext cx="10985320" cy="1038383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76668" y="1549380"/>
              <a:ext cx="9844715" cy="90427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627628" y="2646142"/>
            <a:ext cx="11449755" cy="99346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901258" y="3796390"/>
            <a:ext cx="6254658" cy="5556482"/>
            <a:chOff x="3901258" y="3796390"/>
            <a:chExt cx="6254658" cy="555648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1258" y="3796390"/>
              <a:ext cx="6254658" cy="5556482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63837" y="8459437"/>
            <a:ext cx="4899069" cy="73908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763292" y="3970888"/>
            <a:ext cx="4505656" cy="92616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292354" y="5004218"/>
            <a:ext cx="5613231" cy="92089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787862" y="7238795"/>
            <a:ext cx="4388293" cy="146610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687476" y="5778768"/>
            <a:ext cx="4582484" cy="146041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720365" y="8446256"/>
            <a:ext cx="4483069" cy="770517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292832" y="3945735"/>
            <a:ext cx="3326799" cy="98443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090946" y="4939560"/>
            <a:ext cx="5675146" cy="93518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880479" y="7229272"/>
            <a:ext cx="4112751" cy="146610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082765" y="5715879"/>
            <a:ext cx="5782160" cy="108270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3169166" y="268922"/>
            <a:ext cx="11685119" cy="495238"/>
            <a:chOff x="3169166" y="268922"/>
            <a:chExt cx="11685119" cy="49523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26064" y="126705"/>
              <a:ext cx="2051666" cy="934313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995454" y="126705"/>
              <a:ext cx="2728542" cy="934313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518684" y="117705"/>
              <a:ext cx="2032618" cy="961313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497822" y="99934"/>
              <a:ext cx="1909066" cy="918389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50666" y="126705"/>
              <a:ext cx="2402523" cy="934313"/>
            </a:xfrm>
            <a:prstGeom prst="rect">
              <a:avLst/>
            </a:prstGeom>
          </p:spPr>
        </p:pic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3247974" y="117705"/>
              <a:ext cx="1993675" cy="9613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96436" y="2666703"/>
            <a:ext cx="2497335" cy="5264299"/>
            <a:chOff x="15496436" y="2666703"/>
            <a:chExt cx="2497335" cy="52642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96436" y="2666703"/>
              <a:ext cx="2497335" cy="52642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68326" y="2684179"/>
            <a:ext cx="1048333" cy="78744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528158" y="2774644"/>
            <a:ext cx="1202797" cy="61380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46395" y="3377434"/>
            <a:ext cx="1095005" cy="18584"/>
            <a:chOff x="16446395" y="3377434"/>
            <a:chExt cx="1095005" cy="1858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6446395" y="3377434"/>
              <a:ext cx="1095005" cy="1858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88642" y="4661681"/>
            <a:ext cx="2262097" cy="30333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38971" y="3724084"/>
            <a:ext cx="2231313" cy="772254"/>
            <a:chOff x="15638971" y="3724084"/>
            <a:chExt cx="2231313" cy="7722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38971" y="3724084"/>
              <a:ext cx="2231313" cy="7722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797416" y="3828471"/>
            <a:ext cx="1950492" cy="66278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0172" y="5926882"/>
            <a:ext cx="1694253" cy="1301225"/>
            <a:chOff x="540172" y="5926882"/>
            <a:chExt cx="1694253" cy="13012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0172" y="5926882"/>
              <a:ext cx="1694253" cy="130122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40531" y="283896"/>
            <a:ext cx="6784017" cy="4227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7685" y="785048"/>
            <a:ext cx="16730344" cy="21429"/>
            <a:chOff x="777685" y="785048"/>
            <a:chExt cx="16730344" cy="2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7685" y="785048"/>
              <a:ext cx="16730344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6478" y="2194567"/>
            <a:ext cx="601641" cy="601641"/>
            <a:chOff x="1086478" y="2194567"/>
            <a:chExt cx="601641" cy="60164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6478" y="2194567"/>
              <a:ext cx="601641" cy="6016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4834" y="8073571"/>
            <a:ext cx="581100" cy="729009"/>
            <a:chOff x="1104834" y="8073571"/>
            <a:chExt cx="581100" cy="72900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4834" y="8073571"/>
              <a:ext cx="581100" cy="7290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1219514" y="5297383"/>
            <a:ext cx="8089635" cy="21429"/>
            <a:chOff x="-1219514" y="5297383"/>
            <a:chExt cx="8089635" cy="2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-1219514" y="5297383"/>
              <a:ext cx="8089635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16851" y="344983"/>
            <a:ext cx="247526" cy="259924"/>
            <a:chOff x="816851" y="344983"/>
            <a:chExt cx="247526" cy="25992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6851" y="344983"/>
              <a:ext cx="247526" cy="2599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4376" y="6076272"/>
            <a:ext cx="662015" cy="662015"/>
            <a:chOff x="1064376" y="6076272"/>
            <a:chExt cx="662015" cy="66201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4376" y="6076272"/>
              <a:ext cx="662015" cy="6620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15283" y="4131492"/>
            <a:ext cx="560202" cy="609496"/>
            <a:chOff x="1115283" y="4131492"/>
            <a:chExt cx="560202" cy="60949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5283" y="4131492"/>
              <a:ext cx="560202" cy="609496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08127" y="6718147"/>
            <a:ext cx="1394195" cy="63660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349500" y="2685192"/>
            <a:ext cx="2497335" cy="5264299"/>
            <a:chOff x="12349500" y="2685192"/>
            <a:chExt cx="2497335" cy="526429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49500" y="2685192"/>
              <a:ext cx="2497335" cy="5264299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1390" y="2702669"/>
            <a:ext cx="1048333" cy="78744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218982" y="2793136"/>
            <a:ext cx="1446454" cy="61380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299459" y="3395924"/>
            <a:ext cx="1095005" cy="18584"/>
            <a:chOff x="13299459" y="3395924"/>
            <a:chExt cx="1095005" cy="1858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3299459" y="3395924"/>
              <a:ext cx="1095005" cy="1858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434071" y="4680176"/>
            <a:ext cx="2479135" cy="241439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705764" y="4869028"/>
            <a:ext cx="771067" cy="882331"/>
            <a:chOff x="11705764" y="4869028"/>
            <a:chExt cx="771067" cy="88233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11705764" y="4869028"/>
              <a:ext cx="771067" cy="88233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276691" y="2685192"/>
            <a:ext cx="2497335" cy="5264299"/>
            <a:chOff x="9276691" y="2685192"/>
            <a:chExt cx="2497335" cy="526429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76691" y="2685192"/>
              <a:ext cx="2497335" cy="526429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145107" y="2702669"/>
            <a:ext cx="1043514" cy="78744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143572" y="2793136"/>
            <a:ext cx="1450368" cy="61380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226649" y="3395924"/>
            <a:ext cx="1095005" cy="18584"/>
            <a:chOff x="10226649" y="3395924"/>
            <a:chExt cx="1095005" cy="1858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0226649" y="3395924"/>
              <a:ext cx="1095005" cy="18584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903645" y="3702871"/>
            <a:ext cx="2163337" cy="707756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279585" y="4660452"/>
            <a:ext cx="2577649" cy="304055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8647197" y="4885547"/>
            <a:ext cx="771067" cy="882331"/>
            <a:chOff x="8647197" y="4885547"/>
            <a:chExt cx="771067" cy="88233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8647197" y="4885547"/>
              <a:ext cx="771067" cy="88233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203881" y="2685192"/>
            <a:ext cx="2497335" cy="5264299"/>
            <a:chOff x="6203881" y="2685192"/>
            <a:chExt cx="2497335" cy="5264299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3881" y="2685192"/>
              <a:ext cx="2497335" cy="5264299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072026" y="2702669"/>
            <a:ext cx="1043371" cy="787447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070493" y="2793136"/>
            <a:ext cx="1448997" cy="61380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153840" y="3395924"/>
            <a:ext cx="1095005" cy="18584"/>
            <a:chOff x="7153840" y="3395924"/>
            <a:chExt cx="1095005" cy="1858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7153840" y="3395924"/>
              <a:ext cx="1095005" cy="18584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304061" y="4910509"/>
            <a:ext cx="2403087" cy="1804059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5518847" y="4885547"/>
            <a:ext cx="771067" cy="882331"/>
            <a:chOff x="5518847" y="4885547"/>
            <a:chExt cx="771067" cy="882331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5518847" y="4885547"/>
              <a:ext cx="771067" cy="88233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131071" y="2685192"/>
            <a:ext cx="2497335" cy="5264299"/>
            <a:chOff x="3131071" y="2685192"/>
            <a:chExt cx="2497335" cy="526429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1071" y="2685192"/>
              <a:ext cx="2497335" cy="5264299"/>
            </a:xfrm>
            <a:prstGeom prst="rect">
              <a:avLst/>
            </a:prstGeom>
          </p:spPr>
        </p:pic>
      </p:grpSp>
      <p:pic>
        <p:nvPicPr>
          <p:cNvPr id="81" name="Object 8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969456" y="2702673"/>
            <a:ext cx="1047791" cy="787448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3974497" y="2793134"/>
            <a:ext cx="1454626" cy="613806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4081030" y="3395924"/>
            <a:ext cx="1095005" cy="18584"/>
            <a:chOff x="4081030" y="3395924"/>
            <a:chExt cx="1095005" cy="18584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4081030" y="3395924"/>
              <a:ext cx="1095005" cy="1858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231902" y="3742574"/>
            <a:ext cx="2231313" cy="772254"/>
            <a:chOff x="3231902" y="3742574"/>
            <a:chExt cx="2231313" cy="772254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31902" y="3742574"/>
              <a:ext cx="2231313" cy="772254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3147105" y="5043033"/>
            <a:ext cx="2545335" cy="2112202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490234" y="3858600"/>
            <a:ext cx="1885130" cy="664997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4902468" y="4788445"/>
            <a:ext cx="771067" cy="882331"/>
            <a:chOff x="14902468" y="4788445"/>
            <a:chExt cx="771067" cy="882331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5400000">
              <a:off x="14902468" y="4788445"/>
              <a:ext cx="771067" cy="88233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341205" y="3742574"/>
            <a:ext cx="2231313" cy="772254"/>
            <a:chOff x="6341205" y="3742574"/>
            <a:chExt cx="2231313" cy="772254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41205" y="3742574"/>
              <a:ext cx="2231313" cy="772254"/>
            </a:xfrm>
            <a:prstGeom prst="rect">
              <a:avLst/>
            </a:prstGeom>
          </p:spPr>
        </p:pic>
      </p:grpSp>
      <p:pic>
        <p:nvPicPr>
          <p:cNvPr id="97" name="Object 96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374053" y="3824106"/>
            <a:ext cx="2304016" cy="699635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9417828" y="3742574"/>
            <a:ext cx="2231313" cy="772254"/>
            <a:chOff x="9417828" y="3742574"/>
            <a:chExt cx="2231313" cy="772254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17828" y="3742574"/>
              <a:ext cx="2231313" cy="772254"/>
            </a:xfrm>
            <a:prstGeom prst="rect">
              <a:avLst/>
            </a:prstGeom>
          </p:spPr>
        </p:pic>
      </p:grpSp>
      <p:pic>
        <p:nvPicPr>
          <p:cNvPr id="101" name="Object 100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9380416" y="3833633"/>
            <a:ext cx="2322854" cy="664997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2492035" y="3742574"/>
            <a:ext cx="2231313" cy="772254"/>
            <a:chOff x="12492035" y="3742574"/>
            <a:chExt cx="2231313" cy="772254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92035" y="3742574"/>
              <a:ext cx="2231313" cy="772254"/>
            </a:xfrm>
            <a:prstGeom prst="rect">
              <a:avLst/>
            </a:prstGeom>
          </p:spPr>
        </p:pic>
      </p:grpSp>
      <p:pic>
        <p:nvPicPr>
          <p:cNvPr id="105" name="Object 10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429577" y="3824110"/>
            <a:ext cx="2365759" cy="664997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2602179" y="7951286"/>
            <a:ext cx="1057784" cy="546280"/>
            <a:chOff x="2602179" y="7951286"/>
            <a:chExt cx="1057784" cy="546280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6480000">
              <a:off x="2602179" y="7951286"/>
              <a:ext cx="1057784" cy="546280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8111951" y="2391619"/>
            <a:ext cx="836551" cy="804135"/>
            <a:chOff x="8111951" y="2391619"/>
            <a:chExt cx="836551" cy="804135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9420000">
              <a:off x="8111951" y="2391619"/>
              <a:ext cx="836551" cy="804135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1124790" y="2440430"/>
            <a:ext cx="822276" cy="790412"/>
            <a:chOff x="11124790" y="2440430"/>
            <a:chExt cx="822276" cy="790412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7380000">
              <a:off x="11124790" y="2440430"/>
              <a:ext cx="822276" cy="79041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4126647" y="2440430"/>
            <a:ext cx="822276" cy="790412"/>
            <a:chOff x="14126647" y="2440430"/>
            <a:chExt cx="822276" cy="790412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7380000">
              <a:off x="14126647" y="2440430"/>
              <a:ext cx="822276" cy="790412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5522117" y="7691064"/>
            <a:ext cx="822276" cy="790412"/>
            <a:chOff x="15522117" y="7691064"/>
            <a:chExt cx="822276" cy="790412"/>
          </a:xfrm>
        </p:grpSpPr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20520000">
              <a:off x="15522117" y="7691064"/>
              <a:ext cx="822276" cy="790412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2404495" y="1263280"/>
            <a:ext cx="5589277" cy="1232108"/>
            <a:chOff x="12404495" y="1263280"/>
            <a:chExt cx="5589277" cy="1232108"/>
          </a:xfrm>
        </p:grpSpPr>
        <p:pic>
          <p:nvPicPr>
            <p:cNvPr id="122" name="Object 12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2404495" y="1263280"/>
              <a:ext cx="5589277" cy="1232108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1211682" y="8390457"/>
            <a:ext cx="6797962" cy="1714011"/>
            <a:chOff x="11211682" y="8390457"/>
            <a:chExt cx="6797962" cy="1714011"/>
          </a:xfrm>
        </p:grpSpPr>
        <p:pic>
          <p:nvPicPr>
            <p:cNvPr id="125" name="Object 124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211682" y="8390457"/>
              <a:ext cx="6797962" cy="1714011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3583933" y="8026240"/>
            <a:ext cx="6171429" cy="2106000"/>
            <a:chOff x="3583933" y="8026240"/>
            <a:chExt cx="6171429" cy="2106000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583933" y="8026240"/>
              <a:ext cx="6171429" cy="2106000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6760369" y="923082"/>
            <a:ext cx="5228744" cy="1632346"/>
            <a:chOff x="6760369" y="923082"/>
            <a:chExt cx="5228744" cy="1632346"/>
          </a:xfrm>
        </p:grpSpPr>
        <p:pic>
          <p:nvPicPr>
            <p:cNvPr id="131" name="Object 130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760369" y="923082"/>
              <a:ext cx="5228744" cy="1632346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3169166" y="268922"/>
            <a:ext cx="11685119" cy="495238"/>
            <a:chOff x="3169166" y="268922"/>
            <a:chExt cx="11685119" cy="495238"/>
          </a:xfrm>
        </p:grpSpPr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026064" y="126705"/>
              <a:ext cx="2051666" cy="934313"/>
            </a:xfrm>
            <a:prstGeom prst="rect">
              <a:avLst/>
            </a:prstGeom>
          </p:spPr>
        </p:pic>
        <p:pic>
          <p:nvPicPr>
            <p:cNvPr id="135" name="Object 134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995454" y="126705"/>
              <a:ext cx="2728542" cy="934313"/>
            </a:xfrm>
            <a:prstGeom prst="rect">
              <a:avLst/>
            </a:prstGeom>
          </p:spPr>
        </p:pic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518684" y="117705"/>
              <a:ext cx="2032618" cy="961313"/>
            </a:xfrm>
            <a:prstGeom prst="rect">
              <a:avLst/>
            </a:prstGeom>
          </p:spPr>
        </p:pic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1497822" y="99934"/>
              <a:ext cx="1909066" cy="918389"/>
            </a:xfrm>
            <a:prstGeom prst="rect">
              <a:avLst/>
            </a:prstGeom>
          </p:spPr>
        </p:pic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750669" y="126706"/>
              <a:ext cx="2402523" cy="934313"/>
            </a:xfrm>
            <a:prstGeom prst="rect">
              <a:avLst/>
            </a:prstGeom>
          </p:spPr>
        </p:pic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3247974" y="117705"/>
              <a:ext cx="1993675" cy="9613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20788" y="800492"/>
            <a:ext cx="5430741" cy="8945052"/>
            <a:chOff x="7320788" y="800492"/>
            <a:chExt cx="5430741" cy="89450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20788" y="800492"/>
              <a:ext cx="5430741" cy="89450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0172" y="5926882"/>
            <a:ext cx="1694253" cy="1301225"/>
            <a:chOff x="540172" y="5926882"/>
            <a:chExt cx="1694253" cy="130122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172" y="5926882"/>
              <a:ext cx="1694253" cy="130122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40531" y="283896"/>
            <a:ext cx="6784017" cy="4227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7685" y="785048"/>
            <a:ext cx="16730344" cy="21429"/>
            <a:chOff x="777685" y="785048"/>
            <a:chExt cx="16730344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7685" y="785048"/>
              <a:ext cx="16730344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6478" y="2194567"/>
            <a:ext cx="601641" cy="601641"/>
            <a:chOff x="1086478" y="2194567"/>
            <a:chExt cx="601641" cy="6016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6478" y="2194567"/>
              <a:ext cx="601641" cy="60164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4834" y="8073571"/>
            <a:ext cx="581100" cy="729009"/>
            <a:chOff x="1104834" y="8073571"/>
            <a:chExt cx="581100" cy="72900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4834" y="8073571"/>
              <a:ext cx="581100" cy="7290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6851" y="344983"/>
            <a:ext cx="247526" cy="259924"/>
            <a:chOff x="816851" y="344983"/>
            <a:chExt cx="247526" cy="2599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851" y="344983"/>
              <a:ext cx="247526" cy="2599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4376" y="6076272"/>
            <a:ext cx="662015" cy="662015"/>
            <a:chOff x="1064376" y="6076272"/>
            <a:chExt cx="662015" cy="6620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4376" y="6076272"/>
              <a:ext cx="662015" cy="6620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5283" y="4131492"/>
            <a:ext cx="560202" cy="609496"/>
            <a:chOff x="1115283" y="4131492"/>
            <a:chExt cx="560202" cy="60949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5283" y="4131492"/>
              <a:ext cx="560202" cy="60949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8127" y="6718147"/>
            <a:ext cx="1394195" cy="63660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67832" y="1048432"/>
            <a:ext cx="4680481" cy="137919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34558" y="3742681"/>
            <a:ext cx="3596389" cy="112718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29711" y="4361578"/>
            <a:ext cx="3404446" cy="221254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61319" y="6484405"/>
            <a:ext cx="3424055" cy="117387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470269" y="6093487"/>
            <a:ext cx="3030206" cy="2296716"/>
            <a:chOff x="3470269" y="6093487"/>
            <a:chExt cx="3030206" cy="229671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70269" y="6093487"/>
              <a:ext cx="3030206" cy="22967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777512" y="6066011"/>
            <a:ext cx="3124076" cy="2324192"/>
            <a:chOff x="13777512" y="6066011"/>
            <a:chExt cx="3124076" cy="232419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777512" y="6066011"/>
              <a:ext cx="3124076" cy="232419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566170" y="2768353"/>
            <a:ext cx="2819820" cy="2803670"/>
            <a:chOff x="3566170" y="2768353"/>
            <a:chExt cx="2819820" cy="280367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66170" y="2768353"/>
              <a:ext cx="2819820" cy="28036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903192" y="2733780"/>
            <a:ext cx="2872716" cy="2795423"/>
            <a:chOff x="13903192" y="2733780"/>
            <a:chExt cx="2872716" cy="279542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903192" y="2733780"/>
              <a:ext cx="2872716" cy="279542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997030" y="5217385"/>
            <a:ext cx="771067" cy="882331"/>
            <a:chOff x="6997030" y="5217385"/>
            <a:chExt cx="771067" cy="88233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6997030" y="5217385"/>
              <a:ext cx="771067" cy="88233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410172" y="5217385"/>
            <a:ext cx="771067" cy="882331"/>
            <a:chOff x="12410172" y="5217385"/>
            <a:chExt cx="771067" cy="88233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400000">
              <a:off x="12410172" y="5217385"/>
              <a:ext cx="771067" cy="88233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169166" y="268922"/>
            <a:ext cx="11685119" cy="495238"/>
            <a:chOff x="3169166" y="268922"/>
            <a:chExt cx="11685119" cy="49523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26064" y="126705"/>
              <a:ext cx="2051666" cy="934313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95454" y="126705"/>
              <a:ext cx="2728542" cy="934313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518684" y="117705"/>
              <a:ext cx="2032618" cy="961313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497822" y="99934"/>
              <a:ext cx="1909066" cy="918389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750666" y="126705"/>
              <a:ext cx="2402523" cy="934313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247974" y="117705"/>
              <a:ext cx="1993675" cy="9613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46047" y="8296169"/>
            <a:ext cx="12498465" cy="1243742"/>
            <a:chOff x="4446047" y="8296169"/>
            <a:chExt cx="12498465" cy="12437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6047" y="8296169"/>
              <a:ext cx="12498465" cy="12437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76997" y="3372705"/>
            <a:ext cx="3447358" cy="4151157"/>
            <a:chOff x="7276997" y="3372705"/>
            <a:chExt cx="3447358" cy="41511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76997" y="3372705"/>
              <a:ext cx="3447358" cy="41511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0172" y="5926882"/>
            <a:ext cx="1694253" cy="1301225"/>
            <a:chOff x="540172" y="5926882"/>
            <a:chExt cx="1694253" cy="13012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172" y="5926882"/>
              <a:ext cx="1694253" cy="130122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40531" y="283896"/>
            <a:ext cx="6784017" cy="4227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7685" y="785048"/>
            <a:ext cx="16730344" cy="21429"/>
            <a:chOff x="777685" y="785048"/>
            <a:chExt cx="16730344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685" y="785048"/>
              <a:ext cx="16730344" cy="2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58308" y="1058327"/>
            <a:ext cx="13918053" cy="13626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6478" y="2194567"/>
            <a:ext cx="601641" cy="601641"/>
            <a:chOff x="1086478" y="2194567"/>
            <a:chExt cx="601641" cy="60164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6478" y="2194567"/>
              <a:ext cx="601641" cy="6016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4834" y="8073571"/>
            <a:ext cx="581100" cy="729009"/>
            <a:chOff x="1104834" y="8073571"/>
            <a:chExt cx="581100" cy="7290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4834" y="8073571"/>
              <a:ext cx="581100" cy="7290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219514" y="5297383"/>
            <a:ext cx="8089635" cy="21429"/>
            <a:chOff x="-1219514" y="5297383"/>
            <a:chExt cx="8089635" cy="2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-1219514" y="5297383"/>
              <a:ext cx="8089635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6851" y="344983"/>
            <a:ext cx="247526" cy="259924"/>
            <a:chOff x="816851" y="344983"/>
            <a:chExt cx="247526" cy="25992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851" y="344983"/>
              <a:ext cx="247526" cy="2599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4376" y="6076272"/>
            <a:ext cx="662015" cy="662015"/>
            <a:chOff x="1064376" y="6076272"/>
            <a:chExt cx="662015" cy="66201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4376" y="6076272"/>
              <a:ext cx="662015" cy="6620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5283" y="4131492"/>
            <a:ext cx="560202" cy="609496"/>
            <a:chOff x="1115283" y="4131492"/>
            <a:chExt cx="560202" cy="60949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15283" y="4131492"/>
              <a:ext cx="560202" cy="60949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8127" y="6718147"/>
            <a:ext cx="1394195" cy="63660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6895988" y="9076724"/>
            <a:ext cx="630323" cy="630323"/>
            <a:chOff x="16895988" y="9076724"/>
            <a:chExt cx="630323" cy="63032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6895988" y="9076724"/>
              <a:ext cx="630323" cy="630323"/>
              <a:chOff x="16895988" y="9076724"/>
              <a:chExt cx="630323" cy="63032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6895988" y="9076724"/>
                <a:ext cx="630323" cy="630323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7138796" y="9276768"/>
              <a:ext cx="144707" cy="260658"/>
              <a:chOff x="17138796" y="9276768"/>
              <a:chExt cx="144707" cy="26065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5400000">
                <a:off x="17138796" y="9276768"/>
                <a:ext cx="144707" cy="260658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7187026" y="2215519"/>
            <a:ext cx="3614603" cy="1284566"/>
            <a:chOff x="7187026" y="2215519"/>
            <a:chExt cx="3614603" cy="128456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187026" y="2381234"/>
              <a:ext cx="3614603" cy="1118851"/>
              <a:chOff x="7187026" y="2381234"/>
              <a:chExt cx="3614603" cy="1118851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7187026" y="2381234"/>
                <a:ext cx="3614603" cy="1118851"/>
              </a:xfrm>
              <a:prstGeom prst="rect">
                <a:avLst/>
              </a:prstGeom>
            </p:spPr>
          </p:pic>
        </p:grpSp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27317" y="2571109"/>
              <a:ext cx="4274443" cy="1055224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8034897" y="2215519"/>
              <a:ext cx="1885947" cy="465775"/>
              <a:chOff x="8034897" y="2215519"/>
              <a:chExt cx="1885947" cy="46577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034897" y="2215519"/>
                <a:ext cx="1885947" cy="465775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953834" y="2115916"/>
              <a:ext cx="3510598" cy="7789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641906" y="2273154"/>
            <a:ext cx="461437" cy="1319596"/>
            <a:chOff x="11641906" y="2273154"/>
            <a:chExt cx="461437" cy="131959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6200000">
              <a:off x="11641906" y="2273154"/>
              <a:ext cx="461437" cy="131959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892064" y="2194567"/>
            <a:ext cx="3614603" cy="1284566"/>
            <a:chOff x="12892064" y="2194567"/>
            <a:chExt cx="3614603" cy="1284566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2892064" y="2360282"/>
              <a:ext cx="3614603" cy="1118851"/>
              <a:chOff x="12892064" y="2360282"/>
              <a:chExt cx="3614603" cy="1118851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892064" y="2360282"/>
                <a:ext cx="3614603" cy="1118851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933608" y="2548629"/>
              <a:ext cx="4813318" cy="987585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13739935" y="2194567"/>
              <a:ext cx="1885947" cy="465775"/>
              <a:chOff x="13739935" y="2194567"/>
              <a:chExt cx="1885947" cy="465775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739935" y="2194567"/>
                <a:ext cx="1885947" cy="465775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671343" y="2094963"/>
              <a:ext cx="3498265" cy="778951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775684" y="3500085"/>
            <a:ext cx="2069585" cy="4164256"/>
            <a:chOff x="13775684" y="3500085"/>
            <a:chExt cx="2069585" cy="416425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775684" y="3500085"/>
              <a:ext cx="2069585" cy="416425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176200" y="7941783"/>
            <a:ext cx="4820625" cy="976256"/>
            <a:chOff x="4176200" y="7941783"/>
            <a:chExt cx="4820625" cy="976256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176200" y="7941783"/>
              <a:ext cx="4820625" cy="976256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132783" y="8702107"/>
            <a:ext cx="11189421" cy="755697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903732" y="7845340"/>
            <a:ext cx="3490819" cy="1045124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694138" y="2509393"/>
            <a:ext cx="2992846" cy="1053960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3972821" y="3300085"/>
            <a:ext cx="2072596" cy="2098677"/>
            <a:chOff x="3972821" y="3300085"/>
            <a:chExt cx="2072596" cy="2098677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71805" y="2386028"/>
              <a:ext cx="4145193" cy="4197354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972821" y="3300085"/>
              <a:ext cx="2072596" cy="2098677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106396" y="3925215"/>
            <a:ext cx="1669113" cy="1104313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3169166" y="268922"/>
            <a:ext cx="11685119" cy="495238"/>
            <a:chOff x="3169166" y="268922"/>
            <a:chExt cx="11685119" cy="495238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026064" y="126705"/>
              <a:ext cx="2051666" cy="934313"/>
            </a:xfrm>
            <a:prstGeom prst="rect">
              <a:avLst/>
            </a:prstGeom>
          </p:spPr>
        </p:pic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995454" y="126705"/>
              <a:ext cx="2728542" cy="934313"/>
            </a:xfrm>
            <a:prstGeom prst="rect">
              <a:avLst/>
            </a:prstGeom>
          </p:spPr>
        </p:pic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518684" y="117705"/>
              <a:ext cx="2032618" cy="961313"/>
            </a:xfrm>
            <a:prstGeom prst="rect">
              <a:avLst/>
            </a:prstGeom>
          </p:spPr>
        </p:pic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497822" y="99934"/>
              <a:ext cx="1909066" cy="918389"/>
            </a:xfrm>
            <a:prstGeom prst="rect">
              <a:avLst/>
            </a:prstGeom>
          </p:spPr>
        </p:pic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750666" y="126705"/>
              <a:ext cx="2402523" cy="934313"/>
            </a:xfrm>
            <a:prstGeom prst="rect">
              <a:avLst/>
            </a:prstGeom>
          </p:spPr>
        </p:pic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247974" y="117705"/>
              <a:ext cx="1993675" cy="96131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4010917" y="5543522"/>
            <a:ext cx="2072596" cy="2098677"/>
            <a:chOff x="4010917" y="5543522"/>
            <a:chExt cx="2072596" cy="2098677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109900" y="4629464"/>
              <a:ext cx="4145193" cy="4197354"/>
            </a:xfrm>
            <a:prstGeom prst="rect">
              <a:avLst/>
            </a:prstGeom>
          </p:spPr>
        </p:pic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010917" y="5543522"/>
              <a:ext cx="2072596" cy="2098677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4172365" y="6063889"/>
            <a:ext cx="1652570" cy="1161456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4585025" y="4864609"/>
            <a:ext cx="960404" cy="127110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46047" y="8296169"/>
            <a:ext cx="13575502" cy="1243742"/>
            <a:chOff x="4046047" y="8296169"/>
            <a:chExt cx="13575502" cy="12437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46047" y="8296169"/>
              <a:ext cx="13575502" cy="12437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12708" y="2796208"/>
            <a:ext cx="2072596" cy="2098677"/>
            <a:chOff x="3912708" y="2796208"/>
            <a:chExt cx="2072596" cy="20986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1691" y="1882150"/>
              <a:ext cx="4145193" cy="419735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12708" y="2796208"/>
              <a:ext cx="2072596" cy="20986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0172" y="5926882"/>
            <a:ext cx="1694253" cy="1301225"/>
            <a:chOff x="540172" y="5926882"/>
            <a:chExt cx="1694253" cy="13012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0172" y="5926882"/>
              <a:ext cx="1694253" cy="130122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40531" y="283896"/>
            <a:ext cx="6784017" cy="4227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7685" y="785048"/>
            <a:ext cx="16730344" cy="21429"/>
            <a:chOff x="777685" y="785048"/>
            <a:chExt cx="16730344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7685" y="785048"/>
              <a:ext cx="16730344" cy="2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52251" y="1010708"/>
            <a:ext cx="7271349" cy="14193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6478" y="2194567"/>
            <a:ext cx="601641" cy="601641"/>
            <a:chOff x="1086478" y="2194567"/>
            <a:chExt cx="601641" cy="6016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6478" y="2194567"/>
              <a:ext cx="601641" cy="6016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4834" y="8073571"/>
            <a:ext cx="581100" cy="729009"/>
            <a:chOff x="1104834" y="8073571"/>
            <a:chExt cx="581100" cy="7290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4834" y="8073571"/>
              <a:ext cx="581100" cy="72900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219514" y="5297383"/>
            <a:ext cx="8089635" cy="21429"/>
            <a:chOff x="-1219514" y="5297383"/>
            <a:chExt cx="8089635" cy="2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-1219514" y="5297383"/>
              <a:ext cx="8089635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16851" y="344983"/>
            <a:ext cx="247526" cy="259924"/>
            <a:chOff x="816851" y="344983"/>
            <a:chExt cx="247526" cy="25992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6851" y="344983"/>
              <a:ext cx="247526" cy="2599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4376" y="6076272"/>
            <a:ext cx="662015" cy="662015"/>
            <a:chOff x="1064376" y="6076272"/>
            <a:chExt cx="662015" cy="66201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4376" y="6076272"/>
              <a:ext cx="662015" cy="6620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5283" y="4131492"/>
            <a:ext cx="560202" cy="609496"/>
            <a:chOff x="1115283" y="4131492"/>
            <a:chExt cx="560202" cy="60949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5283" y="4131492"/>
              <a:ext cx="560202" cy="609496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8127" y="6718147"/>
            <a:ext cx="1394195" cy="63660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914719" y="2215519"/>
            <a:ext cx="3614603" cy="1284566"/>
            <a:chOff x="7914719" y="2215519"/>
            <a:chExt cx="3614603" cy="128456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7914719" y="2381234"/>
              <a:ext cx="3614603" cy="1118851"/>
              <a:chOff x="7914719" y="2381234"/>
              <a:chExt cx="3614603" cy="111885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914719" y="2381234"/>
                <a:ext cx="3614603" cy="1118851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77247" y="2663620"/>
              <a:ext cx="3970709" cy="832251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8762590" y="2215519"/>
              <a:ext cx="1885947" cy="465775"/>
              <a:chOff x="8762590" y="2215519"/>
              <a:chExt cx="1885947" cy="46577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762590" y="2215519"/>
                <a:ext cx="1885947" cy="465775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81528" y="2115916"/>
              <a:ext cx="3510598" cy="778951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036354" y="3322289"/>
            <a:ext cx="1702579" cy="108960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369599" y="2273154"/>
            <a:ext cx="461437" cy="1319596"/>
            <a:chOff x="12369599" y="2273154"/>
            <a:chExt cx="461437" cy="131959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6200000">
              <a:off x="12369599" y="2273154"/>
              <a:ext cx="461437" cy="131959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619757" y="2194567"/>
            <a:ext cx="3614603" cy="1284566"/>
            <a:chOff x="13619757" y="2194567"/>
            <a:chExt cx="3614603" cy="1284566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619757" y="2360282"/>
              <a:ext cx="3614603" cy="1118851"/>
              <a:chOff x="13619757" y="2360282"/>
              <a:chExt cx="3614603" cy="1118851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619757" y="2360282"/>
                <a:ext cx="3614603" cy="1118851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185780" y="2642668"/>
              <a:ext cx="5347204" cy="808347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4467629" y="2194567"/>
              <a:ext cx="1885947" cy="465775"/>
              <a:chOff x="14467629" y="2194567"/>
              <a:chExt cx="1885947" cy="465775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467629" y="2194567"/>
                <a:ext cx="1885947" cy="465775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399036" y="2094963"/>
              <a:ext cx="3498265" cy="77895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776200" y="7941783"/>
            <a:ext cx="4820625" cy="976256"/>
            <a:chOff x="3776200" y="7941783"/>
            <a:chExt cx="4820625" cy="97625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776200" y="7941783"/>
              <a:ext cx="4820625" cy="976256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195573" y="8764653"/>
            <a:ext cx="13563097" cy="681773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503732" y="7845340"/>
            <a:ext cx="3490819" cy="104512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7914719" y="3733855"/>
            <a:ext cx="3646349" cy="3803501"/>
            <a:chOff x="7914719" y="3733855"/>
            <a:chExt cx="3646349" cy="380350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914719" y="3733855"/>
              <a:ext cx="3646349" cy="380350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619757" y="3705284"/>
            <a:ext cx="3614603" cy="3941878"/>
            <a:chOff x="13619757" y="3705284"/>
            <a:chExt cx="3614603" cy="394187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619757" y="3705284"/>
              <a:ext cx="3614603" cy="394187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529322" y="5171429"/>
            <a:ext cx="2090435" cy="125397"/>
            <a:chOff x="11529322" y="5171429"/>
            <a:chExt cx="2090435" cy="125397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529322" y="5171429"/>
              <a:ext cx="2090435" cy="125397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322806" y="5778606"/>
            <a:ext cx="4447225" cy="901491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3061432" y="5142857"/>
            <a:ext cx="2022750" cy="2048203"/>
            <a:chOff x="3061432" y="5142857"/>
            <a:chExt cx="2022750" cy="2048203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182084" y="4250783"/>
              <a:ext cx="4045500" cy="4096407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061432" y="5142857"/>
              <a:ext cx="2022750" cy="2048203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3182098" y="5656288"/>
            <a:ext cx="1661660" cy="1063403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4964275" y="5142857"/>
            <a:ext cx="2022750" cy="2048203"/>
            <a:chOff x="4964275" y="5142857"/>
            <a:chExt cx="2022750" cy="2048203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084928" y="4250783"/>
              <a:ext cx="4045500" cy="4096407"/>
            </a:xfrm>
            <a:prstGeom prst="rect">
              <a:avLst/>
            </a:prstGeom>
          </p:spPr>
        </p:pic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964275" y="5142857"/>
              <a:ext cx="2022750" cy="2048203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5089160" y="5718675"/>
            <a:ext cx="1684165" cy="938632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4585025" y="4500107"/>
            <a:ext cx="960404" cy="1271109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3592755" y="2308085"/>
            <a:ext cx="2992846" cy="1053960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3169166" y="268922"/>
            <a:ext cx="11685119" cy="495238"/>
            <a:chOff x="3169166" y="268922"/>
            <a:chExt cx="11685119" cy="495238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026064" y="126705"/>
              <a:ext cx="2051666" cy="934313"/>
            </a:xfrm>
            <a:prstGeom prst="rect">
              <a:avLst/>
            </a:prstGeom>
          </p:spPr>
        </p:pic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995454" y="126705"/>
              <a:ext cx="2728542" cy="934313"/>
            </a:xfrm>
            <a:prstGeom prst="rect">
              <a:avLst/>
            </a:prstGeom>
          </p:spPr>
        </p:pic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518684" y="117705"/>
              <a:ext cx="2032618" cy="961313"/>
            </a:xfrm>
            <a:prstGeom prst="rect">
              <a:avLst/>
            </a:prstGeom>
          </p:spPr>
        </p:pic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497822" y="99934"/>
              <a:ext cx="1909066" cy="918389"/>
            </a:xfrm>
            <a:prstGeom prst="rect">
              <a:avLst/>
            </a:prstGeom>
          </p:spPr>
        </p:pic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750666" y="126705"/>
              <a:ext cx="2402523" cy="934313"/>
            </a:xfrm>
            <a:prstGeom prst="rect">
              <a:avLst/>
            </a:prstGeom>
          </p:spPr>
        </p:pic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3247974" y="117705"/>
              <a:ext cx="1993675" cy="9613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0172" y="5926882"/>
            <a:ext cx="1694253" cy="1301225"/>
            <a:chOff x="540172" y="5926882"/>
            <a:chExt cx="1694253" cy="1301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172" y="5926882"/>
              <a:ext cx="1694253" cy="1301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40531" y="283896"/>
            <a:ext cx="6784017" cy="4227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7685" y="785048"/>
            <a:ext cx="16730344" cy="21429"/>
            <a:chOff x="777685" y="785048"/>
            <a:chExt cx="1673034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7685" y="785048"/>
              <a:ext cx="1673034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6478" y="2194567"/>
            <a:ext cx="601641" cy="601641"/>
            <a:chOff x="1086478" y="2194567"/>
            <a:chExt cx="601641" cy="6016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6478" y="2194567"/>
              <a:ext cx="601641" cy="6016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834" y="8073571"/>
            <a:ext cx="581100" cy="729009"/>
            <a:chOff x="1104834" y="8073571"/>
            <a:chExt cx="581100" cy="7290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834" y="8073571"/>
              <a:ext cx="581100" cy="7290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219514" y="5297383"/>
            <a:ext cx="8089635" cy="21429"/>
            <a:chOff x="-1219514" y="5297383"/>
            <a:chExt cx="8089635" cy="2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1219514" y="5297383"/>
              <a:ext cx="8089635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6851" y="344983"/>
            <a:ext cx="247526" cy="259924"/>
            <a:chOff x="816851" y="344983"/>
            <a:chExt cx="247526" cy="2599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851" y="344983"/>
              <a:ext cx="247526" cy="2599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4376" y="6076272"/>
            <a:ext cx="662015" cy="662015"/>
            <a:chOff x="1064376" y="6076272"/>
            <a:chExt cx="662015" cy="6620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4376" y="6076272"/>
              <a:ext cx="662015" cy="6620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5283" y="4131492"/>
            <a:ext cx="560202" cy="609496"/>
            <a:chOff x="1115283" y="4131492"/>
            <a:chExt cx="560202" cy="60949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5283" y="4131492"/>
              <a:ext cx="560202" cy="60949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8127" y="6718147"/>
            <a:ext cx="1394195" cy="63660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14137" y="1075508"/>
            <a:ext cx="5295033" cy="170978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445793" y="2408112"/>
            <a:ext cx="4251271" cy="2982364"/>
            <a:chOff x="8445793" y="2408112"/>
            <a:chExt cx="4251271" cy="298236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45793" y="2408112"/>
              <a:ext cx="4251271" cy="29823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849052" y="2408112"/>
            <a:ext cx="4246186" cy="2982364"/>
            <a:chOff x="3849052" y="2408112"/>
            <a:chExt cx="4246186" cy="298236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49052" y="2408112"/>
              <a:ext cx="4246186" cy="29823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047619" y="2408112"/>
            <a:ext cx="4246186" cy="2982364"/>
            <a:chOff x="13047619" y="2408112"/>
            <a:chExt cx="4246186" cy="298236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47619" y="2408112"/>
              <a:ext cx="4246186" cy="298236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223810" y="2709524"/>
            <a:ext cx="838095" cy="838095"/>
            <a:chOff x="4223810" y="2709524"/>
            <a:chExt cx="838095" cy="8380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23810" y="2709524"/>
              <a:ext cx="838095" cy="8380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776190" y="2709524"/>
            <a:ext cx="838095" cy="838095"/>
            <a:chOff x="8776190" y="2709524"/>
            <a:chExt cx="838095" cy="83809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76190" y="2709524"/>
              <a:ext cx="838095" cy="838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300000" y="2709524"/>
            <a:ext cx="838095" cy="838095"/>
            <a:chOff x="13300000" y="2709524"/>
            <a:chExt cx="838095" cy="83809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00000" y="2709524"/>
              <a:ext cx="838095" cy="838095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796308" y="2841756"/>
            <a:ext cx="3315090" cy="72231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239049" y="3574964"/>
            <a:ext cx="3867641" cy="186803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313508" y="2851280"/>
            <a:ext cx="2981623" cy="72231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104508" y="2851280"/>
            <a:ext cx="3057119" cy="72231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4477224" y="2926910"/>
            <a:ext cx="388409" cy="388409"/>
            <a:chOff x="4477224" y="2926910"/>
            <a:chExt cx="388409" cy="388409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77224" y="2926910"/>
              <a:ext cx="388409" cy="38840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980952" y="2919689"/>
            <a:ext cx="419048" cy="419048"/>
            <a:chOff x="8980952" y="2919689"/>
            <a:chExt cx="419048" cy="419048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80952" y="2919689"/>
              <a:ext cx="419048" cy="41904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500000" y="2881594"/>
            <a:ext cx="438095" cy="438095"/>
            <a:chOff x="13500000" y="2881594"/>
            <a:chExt cx="438095" cy="43809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500000" y="2881594"/>
              <a:ext cx="438095" cy="438095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410478" y="3574964"/>
            <a:ext cx="3800212" cy="68385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800954" y="3565440"/>
            <a:ext cx="3801860" cy="186803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0376154" y="8750548"/>
            <a:ext cx="382016" cy="437141"/>
            <a:chOff x="10376154" y="8750548"/>
            <a:chExt cx="382016" cy="43714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376154" y="8750548"/>
              <a:ext cx="382016" cy="43714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853353" y="9238548"/>
            <a:ext cx="13472919" cy="770818"/>
            <a:chOff x="3853353" y="9238548"/>
            <a:chExt cx="13472919" cy="770818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853353" y="9238548"/>
              <a:ext cx="13472919" cy="770818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3097123" y="9319037"/>
            <a:ext cx="14463870" cy="794413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3169166" y="268922"/>
            <a:ext cx="11685119" cy="495238"/>
            <a:chOff x="3169166" y="268922"/>
            <a:chExt cx="11685119" cy="495238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26064" y="126705"/>
              <a:ext cx="2051666" cy="934313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995454" y="126705"/>
              <a:ext cx="2728542" cy="934313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518684" y="117705"/>
              <a:ext cx="2032618" cy="961313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497822" y="99934"/>
              <a:ext cx="1909066" cy="918389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50666" y="126705"/>
              <a:ext cx="2402523" cy="934313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247974" y="117705"/>
              <a:ext cx="1993675" cy="96131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3887147" y="5548873"/>
            <a:ext cx="13318773" cy="3031591"/>
            <a:chOff x="3887147" y="5548873"/>
            <a:chExt cx="13318773" cy="3031591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887147" y="5548873"/>
              <a:ext cx="13318773" cy="30315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0172" y="5926882"/>
            <a:ext cx="1694253" cy="1301225"/>
            <a:chOff x="540172" y="5926882"/>
            <a:chExt cx="1694253" cy="1301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172" y="5926882"/>
              <a:ext cx="1694253" cy="1301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40531" y="283896"/>
            <a:ext cx="6784017" cy="4227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7685" y="785048"/>
            <a:ext cx="16730344" cy="21429"/>
            <a:chOff x="777685" y="785048"/>
            <a:chExt cx="1673034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7685" y="785048"/>
              <a:ext cx="1673034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6478" y="2194567"/>
            <a:ext cx="601641" cy="601641"/>
            <a:chOff x="1086478" y="2194567"/>
            <a:chExt cx="601641" cy="6016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6478" y="2194567"/>
              <a:ext cx="601641" cy="6016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834" y="8073571"/>
            <a:ext cx="581100" cy="729009"/>
            <a:chOff x="1104834" y="8073571"/>
            <a:chExt cx="581100" cy="7290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4834" y="8073571"/>
              <a:ext cx="581100" cy="7290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219514" y="5297383"/>
            <a:ext cx="8089635" cy="21429"/>
            <a:chOff x="-1219514" y="5297383"/>
            <a:chExt cx="8089635" cy="2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1219514" y="5297383"/>
              <a:ext cx="8089635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6851" y="344983"/>
            <a:ext cx="247526" cy="259924"/>
            <a:chOff x="816851" y="344983"/>
            <a:chExt cx="247526" cy="2599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851" y="344983"/>
              <a:ext cx="247526" cy="2599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4376" y="6076272"/>
            <a:ext cx="662015" cy="662015"/>
            <a:chOff x="1064376" y="6076272"/>
            <a:chExt cx="662015" cy="6620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4376" y="6076272"/>
              <a:ext cx="662015" cy="6620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5283" y="4131492"/>
            <a:ext cx="560202" cy="609496"/>
            <a:chOff x="1115283" y="4131492"/>
            <a:chExt cx="560202" cy="60949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5283" y="4131492"/>
              <a:ext cx="560202" cy="60949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8127" y="6718147"/>
            <a:ext cx="1394195" cy="63660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14137" y="1075508"/>
            <a:ext cx="3449730" cy="169777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437937" y="3011558"/>
            <a:ext cx="4704920" cy="6341011"/>
            <a:chOff x="3437937" y="3011558"/>
            <a:chExt cx="4704920" cy="634101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37937" y="3011558"/>
              <a:ext cx="4704920" cy="63410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71164" y="3157481"/>
            <a:ext cx="603887" cy="6195434"/>
            <a:chOff x="8771164" y="3157481"/>
            <a:chExt cx="603887" cy="61954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71164" y="3157481"/>
              <a:ext cx="603887" cy="61954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016335" y="7078241"/>
            <a:ext cx="1316745" cy="207297"/>
            <a:chOff x="8016335" y="7078241"/>
            <a:chExt cx="1316745" cy="20729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16335" y="7078241"/>
              <a:ext cx="1316745" cy="2072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262444" y="2194567"/>
            <a:ext cx="8407310" cy="1526758"/>
            <a:chOff x="9262444" y="2194567"/>
            <a:chExt cx="8407310" cy="152675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62444" y="2194567"/>
              <a:ext cx="8407310" cy="152675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142857" y="2387220"/>
            <a:ext cx="7835175" cy="604881"/>
            <a:chOff x="9142857" y="2387220"/>
            <a:chExt cx="7835175" cy="60488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2857" y="2387220"/>
              <a:ext cx="7835175" cy="60488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25375" y="2352242"/>
            <a:ext cx="7034774" cy="70708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321179" y="6242044"/>
            <a:ext cx="8407310" cy="1526758"/>
            <a:chOff x="9321179" y="6242044"/>
            <a:chExt cx="8407310" cy="152675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21179" y="6242044"/>
              <a:ext cx="8407310" cy="152675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201592" y="6434698"/>
            <a:ext cx="7776441" cy="604881"/>
            <a:chOff x="9201592" y="6434698"/>
            <a:chExt cx="7776441" cy="60488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01592" y="6434698"/>
              <a:ext cx="7776441" cy="60488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584092" y="6399716"/>
            <a:ext cx="3586898" cy="70708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586338" y="6987924"/>
            <a:ext cx="7552912" cy="79986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293332" y="8259891"/>
            <a:ext cx="8407310" cy="1526758"/>
            <a:chOff x="9293332" y="8259891"/>
            <a:chExt cx="8407310" cy="152675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93332" y="8259891"/>
              <a:ext cx="8407310" cy="152675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173745" y="8452545"/>
            <a:ext cx="7804287" cy="604881"/>
            <a:chOff x="9173745" y="8452545"/>
            <a:chExt cx="7804287" cy="60488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73745" y="8452545"/>
              <a:ext cx="7804287" cy="604881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556245" y="8417563"/>
            <a:ext cx="5075365" cy="70708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554682" y="9042924"/>
            <a:ext cx="8225817" cy="735512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527622" y="2931451"/>
            <a:ext cx="5530445" cy="82541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016335" y="5005783"/>
            <a:ext cx="1316745" cy="207297"/>
            <a:chOff x="8016335" y="5005783"/>
            <a:chExt cx="1316745" cy="20729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16335" y="5005783"/>
              <a:ext cx="1316745" cy="20729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321179" y="4169587"/>
            <a:ext cx="8407310" cy="1526758"/>
            <a:chOff x="9321179" y="4169587"/>
            <a:chExt cx="8407310" cy="1526758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321179" y="4169587"/>
              <a:ext cx="8407310" cy="152675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142857" y="4294889"/>
            <a:ext cx="7835175" cy="604881"/>
            <a:chOff x="9142857" y="4294889"/>
            <a:chExt cx="7835175" cy="604881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2857" y="4294889"/>
              <a:ext cx="7835175" cy="604881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586384" y="4906470"/>
            <a:ext cx="7775321" cy="825417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555566" y="4289166"/>
            <a:ext cx="7485508" cy="707088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3169166" y="268922"/>
            <a:ext cx="11685119" cy="495238"/>
            <a:chOff x="3169166" y="268922"/>
            <a:chExt cx="11685119" cy="495238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026064" y="126705"/>
              <a:ext cx="2051666" cy="934313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995454" y="126705"/>
              <a:ext cx="2728542" cy="934313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518684" y="117705"/>
              <a:ext cx="2032618" cy="961313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497822" y="99934"/>
              <a:ext cx="1909066" cy="918389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750666" y="126705"/>
              <a:ext cx="2402523" cy="934313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3247974" y="117705"/>
              <a:ext cx="1993675" cy="9613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0172" y="5926882"/>
            <a:ext cx="1694253" cy="1301225"/>
            <a:chOff x="540172" y="5926882"/>
            <a:chExt cx="1694253" cy="1301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172" y="5926882"/>
              <a:ext cx="1694253" cy="1301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40531" y="283896"/>
            <a:ext cx="6784017" cy="4227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7685" y="785048"/>
            <a:ext cx="16730344" cy="21429"/>
            <a:chOff x="777685" y="785048"/>
            <a:chExt cx="1673034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685" y="785048"/>
              <a:ext cx="1673034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6478" y="2194567"/>
            <a:ext cx="601641" cy="601641"/>
            <a:chOff x="1086478" y="2194567"/>
            <a:chExt cx="601641" cy="6016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6478" y="2194567"/>
              <a:ext cx="601641" cy="6016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834" y="8073571"/>
            <a:ext cx="581100" cy="729009"/>
            <a:chOff x="1104834" y="8073571"/>
            <a:chExt cx="581100" cy="7290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4834" y="8073571"/>
              <a:ext cx="581100" cy="7290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219514" y="5297383"/>
            <a:ext cx="8089635" cy="21429"/>
            <a:chOff x="-1219514" y="5297383"/>
            <a:chExt cx="8089635" cy="2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1219514" y="5297383"/>
              <a:ext cx="8089635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6851" y="344983"/>
            <a:ext cx="247526" cy="259924"/>
            <a:chOff x="816851" y="344983"/>
            <a:chExt cx="247526" cy="2599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6851" y="344983"/>
              <a:ext cx="247526" cy="2599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4376" y="6076272"/>
            <a:ext cx="662015" cy="662015"/>
            <a:chOff x="1064376" y="6076272"/>
            <a:chExt cx="662015" cy="6620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4376" y="6076272"/>
              <a:ext cx="662015" cy="6620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5283" y="4131492"/>
            <a:ext cx="560202" cy="609496"/>
            <a:chOff x="1115283" y="4131492"/>
            <a:chExt cx="560202" cy="60949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5283" y="4131492"/>
              <a:ext cx="560202" cy="60949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8127" y="6718147"/>
            <a:ext cx="1394195" cy="63660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70719" y="1308350"/>
            <a:ext cx="5925096" cy="1739019"/>
          </a:xfrm>
          <a:prstGeom prst="rect">
            <a:avLst/>
          </a:prstGeom>
        </p:spPr>
      </p:pic>
      <p:pic>
        <p:nvPicPr>
          <p:cNvPr id="2" name="KakaoTalk_Video_2023-08-25-14-27-35_6848A6A0-4C83-47C5-A638-DF96C72F492A.mp4">
            <a:hlinkClick r:id="" action="ppaction://media"/>
            <a:extLst>
              <a:ext uri="{FF2B5EF4-FFF2-40B4-BE49-F238E27FC236}">
                <a16:creationId xmlns:a16="http://schemas.microsoft.com/office/drawing/2014/main" id="{6E0BE76F-67DD-D2F6-3EC8-EBD602EFAF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108082" y="1190107"/>
            <a:ext cx="4004504" cy="86786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40531" y="283896"/>
            <a:ext cx="6784017" cy="42274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77685" y="785048"/>
            <a:ext cx="16730344" cy="21429"/>
            <a:chOff x="777685" y="785048"/>
            <a:chExt cx="16730344" cy="2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7685" y="785048"/>
              <a:ext cx="16730344" cy="214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48144" y="780999"/>
            <a:ext cx="7148403" cy="23012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6851" y="344983"/>
            <a:ext cx="247526" cy="259924"/>
            <a:chOff x="816851" y="344983"/>
            <a:chExt cx="247526" cy="25992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6851" y="344983"/>
              <a:ext cx="247526" cy="2599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23074" y="3465826"/>
            <a:ext cx="3832995" cy="9351981"/>
            <a:chOff x="1923074" y="3465826"/>
            <a:chExt cx="3832995" cy="93519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3074" y="3465826"/>
              <a:ext cx="3832995" cy="93519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46324" y="2669565"/>
            <a:ext cx="8113562" cy="1418795"/>
            <a:chOff x="7746324" y="2669565"/>
            <a:chExt cx="8113562" cy="141879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46324" y="2669565"/>
              <a:ext cx="8113562" cy="141879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58445" y="2928828"/>
            <a:ext cx="1282008" cy="93257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17450" y="2714195"/>
            <a:ext cx="1500323" cy="11655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89057" y="3409114"/>
            <a:ext cx="3375373" cy="7242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46324" y="4493649"/>
            <a:ext cx="8113562" cy="1418795"/>
            <a:chOff x="7746324" y="4493649"/>
            <a:chExt cx="8113562" cy="14187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46324" y="4493649"/>
              <a:ext cx="8113562" cy="141879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793693" y="4752912"/>
            <a:ext cx="1281028" cy="93258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26974" y="4538279"/>
            <a:ext cx="1928466" cy="115600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89057" y="5233200"/>
            <a:ext cx="3848802" cy="7242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746324" y="6317733"/>
            <a:ext cx="8113562" cy="1418795"/>
            <a:chOff x="7746324" y="6317733"/>
            <a:chExt cx="8113562" cy="14187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46324" y="6317733"/>
              <a:ext cx="8113562" cy="141879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94845" y="6576998"/>
            <a:ext cx="1277571" cy="93258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07926" y="6276650"/>
            <a:ext cx="1557466" cy="113696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93364" y="6950021"/>
            <a:ext cx="5850135" cy="98824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746324" y="8141816"/>
            <a:ext cx="8113562" cy="1418795"/>
            <a:chOff x="7746324" y="8141816"/>
            <a:chExt cx="8113562" cy="141879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46324" y="8141816"/>
              <a:ext cx="8113562" cy="1418795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97588" y="8401083"/>
            <a:ext cx="1278866" cy="93258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07926" y="8186450"/>
            <a:ext cx="1557466" cy="115600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379533" y="8881371"/>
            <a:ext cx="2925592" cy="72428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8258" y="7950807"/>
            <a:ext cx="1694253" cy="1301225"/>
            <a:chOff x="548258" y="7950807"/>
            <a:chExt cx="1694253" cy="1301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258" y="7950807"/>
              <a:ext cx="1694253" cy="1301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40531" y="283896"/>
            <a:ext cx="6784017" cy="4227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7685" y="785048"/>
            <a:ext cx="16730344" cy="21429"/>
            <a:chOff x="777685" y="785048"/>
            <a:chExt cx="1673034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7685" y="785048"/>
              <a:ext cx="16730344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11379" y="4462859"/>
            <a:ext cx="4596941" cy="10457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6478" y="2194567"/>
            <a:ext cx="601641" cy="601641"/>
            <a:chOff x="1086478" y="2194567"/>
            <a:chExt cx="601641" cy="6016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6478" y="2194567"/>
              <a:ext cx="601641" cy="6016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834" y="8073571"/>
            <a:ext cx="581100" cy="729009"/>
            <a:chOff x="1104834" y="8073571"/>
            <a:chExt cx="581100" cy="7290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4834" y="8073571"/>
              <a:ext cx="581100" cy="7290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219514" y="5297383"/>
            <a:ext cx="8089635" cy="21429"/>
            <a:chOff x="-1219514" y="5297383"/>
            <a:chExt cx="8089635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1219514" y="5297383"/>
              <a:ext cx="8089635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6851" y="344983"/>
            <a:ext cx="247526" cy="259924"/>
            <a:chOff x="816851" y="344983"/>
            <a:chExt cx="247526" cy="2599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851" y="344983"/>
              <a:ext cx="247526" cy="2599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4376" y="6076272"/>
            <a:ext cx="662015" cy="662015"/>
            <a:chOff x="1064376" y="6076272"/>
            <a:chExt cx="662015" cy="66201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4376" y="6076272"/>
              <a:ext cx="662015" cy="6620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5283" y="4131492"/>
            <a:ext cx="560202" cy="609496"/>
            <a:chOff x="1115283" y="4131492"/>
            <a:chExt cx="560202" cy="60949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5283" y="4131492"/>
              <a:ext cx="560202" cy="60949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9927" y="8762832"/>
            <a:ext cx="1416871" cy="65565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29375" y="1197099"/>
            <a:ext cx="3361661" cy="172690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003344" y="6076272"/>
            <a:ext cx="2240466" cy="2229026"/>
            <a:chOff x="6003344" y="6076272"/>
            <a:chExt cx="2240466" cy="222902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03344" y="6076272"/>
              <a:ext cx="2240466" cy="222902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216582" y="6076272"/>
            <a:ext cx="2301323" cy="2257211"/>
            <a:chOff x="12216582" y="6076272"/>
            <a:chExt cx="2301323" cy="225721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216582" y="6076272"/>
              <a:ext cx="2301323" cy="225721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998095" y="2194567"/>
            <a:ext cx="2241673" cy="2241673"/>
            <a:chOff x="8998095" y="2194567"/>
            <a:chExt cx="2241673" cy="224167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98095" y="2194567"/>
              <a:ext cx="2241673" cy="224167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818351" y="8455918"/>
            <a:ext cx="2994284" cy="99635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399203" y="8455917"/>
            <a:ext cx="2810617" cy="9963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8258" y="7950807"/>
            <a:ext cx="1694253" cy="1301225"/>
            <a:chOff x="548258" y="7950807"/>
            <a:chExt cx="1694253" cy="1301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8258" y="7950807"/>
              <a:ext cx="1694253" cy="1301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40531" y="283896"/>
            <a:ext cx="6784017" cy="4227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7685" y="785048"/>
            <a:ext cx="16730344" cy="21429"/>
            <a:chOff x="777685" y="785048"/>
            <a:chExt cx="1673034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7685" y="785048"/>
              <a:ext cx="16730344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25052" y="3201747"/>
            <a:ext cx="3724728" cy="70775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67807" y="3776659"/>
            <a:ext cx="527432" cy="4586665"/>
            <a:chOff x="8567807" y="3776659"/>
            <a:chExt cx="527432" cy="45866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67807" y="3776659"/>
              <a:ext cx="527432" cy="45866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47619" y="5978441"/>
            <a:ext cx="1150037" cy="181052"/>
            <a:chOff x="8047619" y="5978441"/>
            <a:chExt cx="1150037" cy="1810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47619" y="5978441"/>
              <a:ext cx="1150037" cy="1810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00000" y="2975014"/>
            <a:ext cx="8085714" cy="1733025"/>
            <a:chOff x="9000000" y="2975014"/>
            <a:chExt cx="8085714" cy="173302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0000" y="2975014"/>
              <a:ext cx="8085714" cy="17330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81396" y="3682011"/>
            <a:ext cx="160813" cy="289669"/>
            <a:chOff x="10881396" y="3682011"/>
            <a:chExt cx="160813" cy="2896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81396" y="3682011"/>
              <a:ext cx="160813" cy="2896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00000" y="5231907"/>
            <a:ext cx="8085714" cy="1733025"/>
            <a:chOff x="9000000" y="5231907"/>
            <a:chExt cx="8085714" cy="17330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0000" y="5231907"/>
              <a:ext cx="8085714" cy="17330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81396" y="5938904"/>
            <a:ext cx="160813" cy="289669"/>
            <a:chOff x="10881396" y="5938904"/>
            <a:chExt cx="160813" cy="28966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81396" y="5938904"/>
              <a:ext cx="160813" cy="2896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000000" y="7544431"/>
            <a:ext cx="8085714" cy="1733025"/>
            <a:chOff x="9000000" y="7544431"/>
            <a:chExt cx="8085714" cy="173302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0000" y="7544431"/>
              <a:ext cx="8085714" cy="17330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909967" y="8251428"/>
            <a:ext cx="160813" cy="289669"/>
            <a:chOff x="10909967" y="8251428"/>
            <a:chExt cx="160813" cy="28966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09967" y="8251428"/>
              <a:ext cx="160813" cy="28966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14959" y="3367738"/>
            <a:ext cx="1688339" cy="112376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19496" y="5623881"/>
            <a:ext cx="1750930" cy="1123768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96972" y="7909370"/>
            <a:ext cx="1632787" cy="112376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477466" y="5628998"/>
            <a:ext cx="4710574" cy="118128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406564" y="3352931"/>
            <a:ext cx="4423058" cy="118128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77467" y="7937593"/>
            <a:ext cx="4701048" cy="118128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86478" y="2194567"/>
            <a:ext cx="601641" cy="601641"/>
            <a:chOff x="1086478" y="2194567"/>
            <a:chExt cx="601641" cy="60164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6478" y="2194567"/>
              <a:ext cx="601641" cy="60164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04834" y="8073571"/>
            <a:ext cx="581100" cy="729009"/>
            <a:chOff x="1104834" y="8073571"/>
            <a:chExt cx="581100" cy="72900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4834" y="8073571"/>
              <a:ext cx="581100" cy="72900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1219514" y="5297383"/>
            <a:ext cx="8089635" cy="21429"/>
            <a:chOff x="-1219514" y="5297383"/>
            <a:chExt cx="8089635" cy="2142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-1219514" y="5297383"/>
              <a:ext cx="8089635" cy="214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16851" y="344983"/>
            <a:ext cx="247526" cy="259924"/>
            <a:chOff x="816851" y="344983"/>
            <a:chExt cx="247526" cy="25992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6851" y="344983"/>
              <a:ext cx="247526" cy="25992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64376" y="6076272"/>
            <a:ext cx="662015" cy="662015"/>
            <a:chOff x="1064376" y="6076272"/>
            <a:chExt cx="662015" cy="66201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4376" y="6076272"/>
              <a:ext cx="662015" cy="66201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15283" y="4131492"/>
            <a:ext cx="560202" cy="609496"/>
            <a:chOff x="1115283" y="4131492"/>
            <a:chExt cx="560202" cy="60949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15283" y="4131492"/>
              <a:ext cx="560202" cy="609496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09927" y="8762832"/>
            <a:ext cx="1416871" cy="655652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542661" y="1266051"/>
            <a:ext cx="3475794" cy="168918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4276601" y="4189945"/>
            <a:ext cx="3294828" cy="7843184"/>
            <a:chOff x="4276601" y="4189945"/>
            <a:chExt cx="3294828" cy="784318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276601" y="4189945"/>
              <a:ext cx="3294828" cy="78431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7685" y="785048"/>
            <a:ext cx="16730344" cy="21429"/>
            <a:chOff x="777685" y="785048"/>
            <a:chExt cx="16730344" cy="2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7685" y="785048"/>
              <a:ext cx="16730344" cy="2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4390" y="2038578"/>
            <a:ext cx="16487658" cy="67054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6851" y="344983"/>
            <a:ext cx="247526" cy="259924"/>
            <a:chOff x="816851" y="344983"/>
            <a:chExt cx="247526" cy="25992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6851" y="344983"/>
              <a:ext cx="247526" cy="2599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6406" y="8397045"/>
            <a:ext cx="387396" cy="406801"/>
            <a:chOff x="1486406" y="8397045"/>
            <a:chExt cx="387396" cy="4068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6406" y="8397045"/>
              <a:ext cx="387396" cy="40680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40531" y="283896"/>
            <a:ext cx="6784017" cy="42274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455542" y="7136119"/>
            <a:ext cx="18175634" cy="13827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0172" y="2010896"/>
            <a:ext cx="1694253" cy="1301225"/>
            <a:chOff x="540172" y="2010896"/>
            <a:chExt cx="1694253" cy="1301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172" y="2010896"/>
              <a:ext cx="1694253" cy="1301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40531" y="283896"/>
            <a:ext cx="6784017" cy="4227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7685" y="785048"/>
            <a:ext cx="16730344" cy="21429"/>
            <a:chOff x="777685" y="785048"/>
            <a:chExt cx="1673034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7685" y="785048"/>
              <a:ext cx="16730344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42661" y="1266051"/>
            <a:ext cx="3437699" cy="16891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6478" y="2194567"/>
            <a:ext cx="601641" cy="601641"/>
            <a:chOff x="1086478" y="2194567"/>
            <a:chExt cx="601641" cy="6016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6478" y="2194567"/>
              <a:ext cx="601641" cy="6016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834" y="8073571"/>
            <a:ext cx="581100" cy="729009"/>
            <a:chOff x="1104834" y="8073571"/>
            <a:chExt cx="581100" cy="7290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4834" y="8073571"/>
              <a:ext cx="581100" cy="7290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219514" y="5297383"/>
            <a:ext cx="8089635" cy="21429"/>
            <a:chOff x="-1219514" y="5297383"/>
            <a:chExt cx="8089635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1219514" y="5297383"/>
              <a:ext cx="8089635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6851" y="344983"/>
            <a:ext cx="247526" cy="259924"/>
            <a:chOff x="816851" y="344983"/>
            <a:chExt cx="247526" cy="2599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851" y="344983"/>
              <a:ext cx="247526" cy="2599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4376" y="6076272"/>
            <a:ext cx="662015" cy="662015"/>
            <a:chOff x="1064376" y="6076272"/>
            <a:chExt cx="662015" cy="66201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4376" y="6076272"/>
              <a:ext cx="662015" cy="6620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5283" y="4131492"/>
            <a:ext cx="560202" cy="609496"/>
            <a:chOff x="1115283" y="4131492"/>
            <a:chExt cx="560202" cy="60949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5283" y="4131492"/>
              <a:ext cx="560202" cy="60949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7653" y="2783076"/>
            <a:ext cx="1337051" cy="65565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03653" y="4771859"/>
            <a:ext cx="15366223" cy="243135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749705" y="4131492"/>
            <a:ext cx="1012612" cy="663050"/>
            <a:chOff x="3749705" y="4131492"/>
            <a:chExt cx="1012612" cy="66305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3749705" y="4131492"/>
              <a:ext cx="1012612" cy="6630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0172" y="2010896"/>
            <a:ext cx="1694253" cy="1301225"/>
            <a:chOff x="540172" y="2010896"/>
            <a:chExt cx="1694253" cy="1301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172" y="2010896"/>
              <a:ext cx="1694253" cy="1301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40531" y="283896"/>
            <a:ext cx="6784017" cy="4227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7685" y="785048"/>
            <a:ext cx="16730344" cy="21429"/>
            <a:chOff x="777685" y="785048"/>
            <a:chExt cx="1673034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7685" y="785048"/>
              <a:ext cx="16730344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42661" y="1266051"/>
            <a:ext cx="3437699" cy="16891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91777" y="5291344"/>
            <a:ext cx="11537643" cy="23538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6478" y="2194567"/>
            <a:ext cx="601641" cy="601641"/>
            <a:chOff x="1086478" y="2194567"/>
            <a:chExt cx="601641" cy="6016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6478" y="2194567"/>
              <a:ext cx="601641" cy="6016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834" y="8073571"/>
            <a:ext cx="581100" cy="729009"/>
            <a:chOff x="1104834" y="8073571"/>
            <a:chExt cx="581100" cy="7290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4834" y="8073571"/>
              <a:ext cx="581100" cy="7290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219514" y="5297383"/>
            <a:ext cx="8089635" cy="21429"/>
            <a:chOff x="-1219514" y="5297383"/>
            <a:chExt cx="8089635" cy="2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1219514" y="5297383"/>
              <a:ext cx="8089635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6851" y="344983"/>
            <a:ext cx="247526" cy="259924"/>
            <a:chOff x="816851" y="344983"/>
            <a:chExt cx="247526" cy="2599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6851" y="344983"/>
              <a:ext cx="247526" cy="2599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4376" y="6076272"/>
            <a:ext cx="662015" cy="662015"/>
            <a:chOff x="1064376" y="6076272"/>
            <a:chExt cx="662015" cy="6620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4376" y="6076272"/>
              <a:ext cx="662015" cy="6620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5283" y="4131492"/>
            <a:ext cx="560202" cy="609496"/>
            <a:chOff x="1115283" y="4131492"/>
            <a:chExt cx="560202" cy="6094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5283" y="4131492"/>
              <a:ext cx="560202" cy="60949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7653" y="2783076"/>
            <a:ext cx="1337051" cy="65565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941646" y="2995934"/>
            <a:ext cx="10479329" cy="176896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99227" y="8138990"/>
            <a:ext cx="7974072" cy="121099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933903" y="4530547"/>
            <a:ext cx="510128" cy="583739"/>
            <a:chOff x="9933903" y="4530547"/>
            <a:chExt cx="510128" cy="58373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33903" y="4530547"/>
              <a:ext cx="510128" cy="5837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33903" y="7480309"/>
            <a:ext cx="510128" cy="583739"/>
            <a:chOff x="9933903" y="7480309"/>
            <a:chExt cx="510128" cy="58373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33903" y="7480309"/>
              <a:ext cx="510128" cy="5837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0172" y="2010896"/>
            <a:ext cx="1694253" cy="1301225"/>
            <a:chOff x="540172" y="2010896"/>
            <a:chExt cx="1694253" cy="1301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172" y="2010896"/>
              <a:ext cx="1694253" cy="1301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40531" y="283896"/>
            <a:ext cx="6784017" cy="4227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7685" y="785048"/>
            <a:ext cx="16730344" cy="21429"/>
            <a:chOff x="777685" y="785048"/>
            <a:chExt cx="1673034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7685" y="785048"/>
              <a:ext cx="16730344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42661" y="1262766"/>
            <a:ext cx="4802194" cy="17072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6478" y="2194567"/>
            <a:ext cx="601641" cy="601641"/>
            <a:chOff x="1086478" y="2194567"/>
            <a:chExt cx="601641" cy="6016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6478" y="2194567"/>
              <a:ext cx="601641" cy="6016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4834" y="8073571"/>
            <a:ext cx="581100" cy="729009"/>
            <a:chOff x="1104834" y="8073571"/>
            <a:chExt cx="581100" cy="7290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4834" y="8073571"/>
              <a:ext cx="581100" cy="72900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219514" y="5297383"/>
            <a:ext cx="8089635" cy="21429"/>
            <a:chOff x="-1219514" y="5297383"/>
            <a:chExt cx="8089635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-1219514" y="5297383"/>
              <a:ext cx="8089635" cy="2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16851" y="344983"/>
            <a:ext cx="247526" cy="259924"/>
            <a:chOff x="816851" y="344983"/>
            <a:chExt cx="247526" cy="25992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6851" y="344983"/>
              <a:ext cx="247526" cy="2599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4376" y="6076272"/>
            <a:ext cx="662015" cy="662015"/>
            <a:chOff x="1064376" y="6076272"/>
            <a:chExt cx="662015" cy="66201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4376" y="6076272"/>
              <a:ext cx="662015" cy="6620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5283" y="4131492"/>
            <a:ext cx="560202" cy="609496"/>
            <a:chOff x="1115283" y="4131492"/>
            <a:chExt cx="560202" cy="60949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5283" y="4131492"/>
              <a:ext cx="560202" cy="60949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7653" y="2783076"/>
            <a:ext cx="1337051" cy="65565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168752" y="3448922"/>
            <a:ext cx="2846571" cy="6171429"/>
            <a:chOff x="4168752" y="3448922"/>
            <a:chExt cx="2846571" cy="6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68752" y="3448922"/>
              <a:ext cx="2846571" cy="61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95106" y="3448922"/>
            <a:ext cx="2846571" cy="6171429"/>
            <a:chOff x="8795106" y="3448922"/>
            <a:chExt cx="2846571" cy="6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95106" y="3448922"/>
              <a:ext cx="2846571" cy="617142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68338" y="2623546"/>
            <a:ext cx="3466274" cy="85734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38947" y="1632441"/>
            <a:ext cx="4163160" cy="22991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0172" y="3944396"/>
            <a:ext cx="1694253" cy="1301225"/>
            <a:chOff x="540172" y="3944396"/>
            <a:chExt cx="1694253" cy="1301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172" y="3944396"/>
              <a:ext cx="1694253" cy="1301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40531" y="283896"/>
            <a:ext cx="6784017" cy="4227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7685" y="785048"/>
            <a:ext cx="16730344" cy="21429"/>
            <a:chOff x="777685" y="785048"/>
            <a:chExt cx="1673034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7685" y="785048"/>
              <a:ext cx="16730344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21299" y="1263309"/>
            <a:ext cx="2857517" cy="16967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6095" y="4414431"/>
            <a:ext cx="4453394" cy="119145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34594" y="5325536"/>
            <a:ext cx="6381597" cy="15221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6478" y="2194567"/>
            <a:ext cx="601641" cy="601641"/>
            <a:chOff x="1086478" y="2194567"/>
            <a:chExt cx="601641" cy="6016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6478" y="2194567"/>
              <a:ext cx="601641" cy="6016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219514" y="5297383"/>
            <a:ext cx="8089635" cy="21429"/>
            <a:chOff x="-1219514" y="5297383"/>
            <a:chExt cx="8089635" cy="2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1219514" y="5297383"/>
              <a:ext cx="8089635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851" y="344983"/>
            <a:ext cx="247526" cy="259924"/>
            <a:chOff x="816851" y="344983"/>
            <a:chExt cx="247526" cy="2599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6851" y="344983"/>
              <a:ext cx="247526" cy="25992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4280" y="4727785"/>
            <a:ext cx="1229547" cy="6556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64376" y="6076272"/>
            <a:ext cx="662015" cy="662015"/>
            <a:chOff x="1064376" y="6076272"/>
            <a:chExt cx="662015" cy="66201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4376" y="6076272"/>
              <a:ext cx="662015" cy="6620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4834" y="8073571"/>
            <a:ext cx="581100" cy="729009"/>
            <a:chOff x="1104834" y="8073571"/>
            <a:chExt cx="581100" cy="72900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4834" y="8073571"/>
              <a:ext cx="581100" cy="7290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5283" y="4131492"/>
            <a:ext cx="560202" cy="609496"/>
            <a:chOff x="1115283" y="4131492"/>
            <a:chExt cx="560202" cy="60949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5283" y="4131492"/>
              <a:ext cx="560202" cy="6094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546384" y="2731263"/>
            <a:ext cx="4600000" cy="6628571"/>
            <a:chOff x="4546384" y="2731263"/>
            <a:chExt cx="4600000" cy="662857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293824" y="2912098"/>
              <a:ext cx="3207676" cy="6190611"/>
              <a:chOff x="5293824" y="2912098"/>
              <a:chExt cx="3207676" cy="619061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293824" y="2912098"/>
                <a:ext cx="3207676" cy="619061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546384" y="2731263"/>
              <a:ext cx="4596473" cy="6621652"/>
              <a:chOff x="4546384" y="2731263"/>
              <a:chExt cx="4596473" cy="662165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546384" y="2731263"/>
                <a:ext cx="4596473" cy="6621652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0024384" y="4053558"/>
            <a:ext cx="584931" cy="383008"/>
            <a:chOff x="10024384" y="4053558"/>
            <a:chExt cx="584931" cy="38300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10024384" y="4053558"/>
              <a:ext cx="584931" cy="3830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0172" y="3944396"/>
            <a:ext cx="1694253" cy="1301225"/>
            <a:chOff x="540172" y="3944396"/>
            <a:chExt cx="1694253" cy="1301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172" y="3944396"/>
              <a:ext cx="1694253" cy="1301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40531" y="283896"/>
            <a:ext cx="6784017" cy="4227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7685" y="785048"/>
            <a:ext cx="16730344" cy="21429"/>
            <a:chOff x="777685" y="785048"/>
            <a:chExt cx="1673034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7685" y="785048"/>
              <a:ext cx="16730344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21299" y="1253614"/>
            <a:ext cx="2633698" cy="15582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60852" y="3453271"/>
            <a:ext cx="1886479" cy="11225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53465" y="4388941"/>
            <a:ext cx="7705340" cy="491709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6478" y="2194567"/>
            <a:ext cx="601641" cy="601641"/>
            <a:chOff x="1086478" y="2194567"/>
            <a:chExt cx="601641" cy="6016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6478" y="2194567"/>
              <a:ext cx="601641" cy="6016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219514" y="5297383"/>
            <a:ext cx="8089635" cy="21429"/>
            <a:chOff x="-1219514" y="5297383"/>
            <a:chExt cx="8089635" cy="2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-1219514" y="5297383"/>
              <a:ext cx="8089635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851" y="344983"/>
            <a:ext cx="247526" cy="259924"/>
            <a:chOff x="816851" y="344983"/>
            <a:chExt cx="247526" cy="25992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6851" y="344983"/>
              <a:ext cx="247526" cy="25992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4280" y="4727785"/>
            <a:ext cx="1229547" cy="6556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64376" y="6076272"/>
            <a:ext cx="662015" cy="662015"/>
            <a:chOff x="1064376" y="6076272"/>
            <a:chExt cx="662015" cy="66201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4376" y="6076272"/>
              <a:ext cx="662015" cy="6620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4834" y="8073571"/>
            <a:ext cx="581100" cy="729009"/>
            <a:chOff x="1104834" y="8073571"/>
            <a:chExt cx="581100" cy="72900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4834" y="8073571"/>
              <a:ext cx="581100" cy="7290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5283" y="4131492"/>
            <a:ext cx="560202" cy="609496"/>
            <a:chOff x="1115283" y="4131492"/>
            <a:chExt cx="560202" cy="60949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5283" y="4131492"/>
              <a:ext cx="560202" cy="6094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546384" y="2731263"/>
            <a:ext cx="4600000" cy="6628571"/>
            <a:chOff x="4546384" y="2731263"/>
            <a:chExt cx="4600000" cy="662857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293824" y="2912098"/>
              <a:ext cx="3207676" cy="6190611"/>
              <a:chOff x="5293824" y="2912098"/>
              <a:chExt cx="3207676" cy="619061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293824" y="2912098"/>
                <a:ext cx="3207676" cy="619061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546384" y="2731263"/>
              <a:ext cx="4596473" cy="6621652"/>
              <a:chOff x="4546384" y="2731263"/>
              <a:chExt cx="4596473" cy="662165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546384" y="2731263"/>
                <a:ext cx="4596473" cy="6621652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0024384" y="3110701"/>
            <a:ext cx="584931" cy="383008"/>
            <a:chOff x="10024384" y="3110701"/>
            <a:chExt cx="584931" cy="38300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0800000">
              <a:off x="10024384" y="3110701"/>
              <a:ext cx="584931" cy="3830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0172" y="3944396"/>
            <a:ext cx="1694253" cy="1301225"/>
            <a:chOff x="540172" y="3944396"/>
            <a:chExt cx="1694253" cy="1301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172" y="3944396"/>
              <a:ext cx="1694253" cy="1301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40531" y="283896"/>
            <a:ext cx="6784017" cy="4227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7685" y="785048"/>
            <a:ext cx="16730344" cy="21429"/>
            <a:chOff x="777685" y="785048"/>
            <a:chExt cx="1673034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7685" y="785048"/>
              <a:ext cx="16730344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52185" y="1234566"/>
            <a:ext cx="1573289" cy="16058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6478" y="2194567"/>
            <a:ext cx="601641" cy="601641"/>
            <a:chOff x="1086478" y="2194567"/>
            <a:chExt cx="601641" cy="6016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6478" y="2194567"/>
              <a:ext cx="601641" cy="6016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219514" y="5297383"/>
            <a:ext cx="8089635" cy="21429"/>
            <a:chOff x="-1219514" y="5297383"/>
            <a:chExt cx="8089635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1219514" y="5297383"/>
              <a:ext cx="8089635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851" y="344983"/>
            <a:ext cx="247526" cy="259924"/>
            <a:chOff x="816851" y="344983"/>
            <a:chExt cx="247526" cy="2599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851" y="344983"/>
              <a:ext cx="247526" cy="25992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4280" y="4727785"/>
            <a:ext cx="1229547" cy="6556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64376" y="6076272"/>
            <a:ext cx="662015" cy="662015"/>
            <a:chOff x="1064376" y="6076272"/>
            <a:chExt cx="662015" cy="6620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4376" y="6076272"/>
              <a:ext cx="662015" cy="6620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4834" y="8073571"/>
            <a:ext cx="581100" cy="729009"/>
            <a:chOff x="1104834" y="8073571"/>
            <a:chExt cx="581100" cy="7290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4834" y="8073571"/>
              <a:ext cx="581100" cy="7290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5283" y="4131492"/>
            <a:ext cx="560202" cy="609496"/>
            <a:chOff x="1115283" y="4131492"/>
            <a:chExt cx="560202" cy="6094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5283" y="4131492"/>
              <a:ext cx="560202" cy="6094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389201" y="2796208"/>
            <a:ext cx="2997779" cy="6171429"/>
            <a:chOff x="4389201" y="2796208"/>
            <a:chExt cx="2997779" cy="6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89201" y="2796208"/>
              <a:ext cx="2997779" cy="61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768650" y="2796208"/>
            <a:ext cx="2981791" cy="6171429"/>
            <a:chOff x="8768650" y="2796208"/>
            <a:chExt cx="2981791" cy="6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68650" y="2796208"/>
              <a:ext cx="2981791" cy="61714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132110" y="2796208"/>
            <a:ext cx="2985918" cy="6171429"/>
            <a:chOff x="13132110" y="2796208"/>
            <a:chExt cx="2985918" cy="617142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32110" y="2796208"/>
              <a:ext cx="2985918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40172" y="3944396"/>
            <a:ext cx="1694253" cy="1301225"/>
            <a:chOff x="540172" y="3944396"/>
            <a:chExt cx="1694253" cy="13012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172" y="3944396"/>
              <a:ext cx="1694253" cy="13012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40531" y="283896"/>
            <a:ext cx="6784017" cy="4227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7685" y="785048"/>
            <a:ext cx="16730344" cy="21429"/>
            <a:chOff x="777685" y="785048"/>
            <a:chExt cx="1673034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7685" y="785048"/>
              <a:ext cx="16730344" cy="2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61709" y="1264099"/>
            <a:ext cx="4598165" cy="17018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6478" y="2194567"/>
            <a:ext cx="601641" cy="601641"/>
            <a:chOff x="1086478" y="2194567"/>
            <a:chExt cx="601641" cy="6016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6478" y="2194567"/>
              <a:ext cx="601641" cy="6016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219514" y="5297383"/>
            <a:ext cx="8089635" cy="21429"/>
            <a:chOff x="-1219514" y="5297383"/>
            <a:chExt cx="8089635" cy="2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-1219514" y="5297383"/>
              <a:ext cx="8089635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6851" y="344983"/>
            <a:ext cx="247526" cy="259924"/>
            <a:chOff x="816851" y="344983"/>
            <a:chExt cx="247526" cy="2599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6851" y="344983"/>
              <a:ext cx="247526" cy="25992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4280" y="4727785"/>
            <a:ext cx="1229547" cy="6556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64376" y="6076272"/>
            <a:ext cx="662015" cy="662015"/>
            <a:chOff x="1064376" y="6076272"/>
            <a:chExt cx="662015" cy="6620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4376" y="6076272"/>
              <a:ext cx="662015" cy="6620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4834" y="8073571"/>
            <a:ext cx="581100" cy="729009"/>
            <a:chOff x="1104834" y="8073571"/>
            <a:chExt cx="581100" cy="7290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4834" y="8073571"/>
              <a:ext cx="581100" cy="7290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5283" y="4131492"/>
            <a:ext cx="560202" cy="609496"/>
            <a:chOff x="1115283" y="4131492"/>
            <a:chExt cx="560202" cy="6094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5283" y="4131492"/>
              <a:ext cx="560202" cy="6094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085714" y="2194567"/>
            <a:ext cx="14948571" cy="8408571"/>
            <a:chOff x="3085714" y="2194567"/>
            <a:chExt cx="14948571" cy="84085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85714" y="2194567"/>
              <a:ext cx="14948571" cy="840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Macintosh PowerPoint</Application>
  <PresentationFormat>사용자 지정</PresentationFormat>
  <Paragraphs>0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이승열</cp:lastModifiedBy>
  <cp:revision>3</cp:revision>
  <dcterms:created xsi:type="dcterms:W3CDTF">2023-08-25T21:48:24Z</dcterms:created>
  <dcterms:modified xsi:type="dcterms:W3CDTF">2023-08-25T12:57:08Z</dcterms:modified>
</cp:coreProperties>
</file>